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media/image37.jpg" ContentType="image/jpg"/>
  <Override PartName="/ppt/media/image40.jpg" ContentType="image/jpg"/>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9" r:id="rId5"/>
    <p:sldMasterId id="2147483765" r:id="rId6"/>
    <p:sldMasterId id="2147483931" r:id="rId7"/>
  </p:sldMasterIdLst>
  <p:notesMasterIdLst>
    <p:notesMasterId r:id="rId43"/>
  </p:notesMasterIdLst>
  <p:handoutMasterIdLst>
    <p:handoutMasterId r:id="rId44"/>
  </p:handoutMasterIdLst>
  <p:sldIdLst>
    <p:sldId id="258" r:id="rId8"/>
    <p:sldId id="985" r:id="rId9"/>
    <p:sldId id="1117" r:id="rId10"/>
    <p:sldId id="1398" r:id="rId11"/>
    <p:sldId id="1399" r:id="rId12"/>
    <p:sldId id="1400" r:id="rId13"/>
    <p:sldId id="1401" r:id="rId14"/>
    <p:sldId id="973" r:id="rId15"/>
    <p:sldId id="959" r:id="rId16"/>
    <p:sldId id="1118" r:id="rId17"/>
    <p:sldId id="1395" r:id="rId18"/>
    <p:sldId id="1119" r:id="rId19"/>
    <p:sldId id="1120" r:id="rId20"/>
    <p:sldId id="1087" r:id="rId21"/>
    <p:sldId id="1115" r:id="rId22"/>
    <p:sldId id="1098" r:id="rId23"/>
    <p:sldId id="1122" r:id="rId24"/>
    <p:sldId id="1123" r:id="rId25"/>
    <p:sldId id="1121" r:id="rId26"/>
    <p:sldId id="1389" r:id="rId27"/>
    <p:sldId id="1124" r:id="rId28"/>
    <p:sldId id="1131" r:id="rId29"/>
    <p:sldId id="1127" r:id="rId30"/>
    <p:sldId id="1130" r:id="rId31"/>
    <p:sldId id="1125" r:id="rId32"/>
    <p:sldId id="1132" r:id="rId33"/>
    <p:sldId id="1133" r:id="rId34"/>
    <p:sldId id="1134" r:id="rId35"/>
    <p:sldId id="1136" r:id="rId36"/>
    <p:sldId id="1137" r:id="rId37"/>
    <p:sldId id="1138" r:id="rId38"/>
    <p:sldId id="1139" r:id="rId39"/>
    <p:sldId id="1126" r:id="rId40"/>
    <p:sldId id="1129" r:id="rId41"/>
    <p:sldId id="993" r:id="rId4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BE"/>
    <a:srgbClr val="FF6964"/>
    <a:srgbClr val="FFFFFF"/>
    <a:srgbClr val="6EA0D2"/>
    <a:srgbClr val="FAD232"/>
    <a:srgbClr val="D8ECE6"/>
    <a:srgbClr val="46B4AA"/>
    <a:srgbClr val="D7ECE6"/>
    <a:srgbClr val="D7ECE7"/>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764" autoAdjust="0"/>
  </p:normalViewPr>
  <p:slideViewPr>
    <p:cSldViewPr snapToGrid="0">
      <p:cViewPr varScale="1">
        <p:scale>
          <a:sx n="130" d="100"/>
          <a:sy n="130" d="100"/>
        </p:scale>
        <p:origin x="1404" y="84"/>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29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Users\z.farkas\Documents\_sajat\turbine\PPT\artphetamin_ppt_anim_20180507_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44061679790025E-2"/>
          <c:y val="4.8564887722368034E-2"/>
          <c:w val="0.97219527001139461"/>
          <c:h val="0.95143506430073965"/>
        </c:manualLayout>
      </c:layout>
      <c:scatterChart>
        <c:scatterStyle val="lineMarker"/>
        <c:varyColors val="0"/>
        <c:ser>
          <c:idx val="0"/>
          <c:order val="0"/>
          <c:tx>
            <c:v>0_yellow</c:v>
          </c:tx>
          <c:spPr>
            <a:ln w="25400" cap="rnd">
              <a:noFill/>
              <a:round/>
            </a:ln>
            <a:effectLst/>
          </c:spPr>
          <c:marker>
            <c:symbol val="circle"/>
            <c:size val="10"/>
            <c:spPr>
              <a:solidFill>
                <a:schemeClr val="tx1">
                  <a:lumMod val="85000"/>
                  <a:lumOff val="15000"/>
                </a:schemeClr>
              </a:solidFill>
              <a:ln w="9525">
                <a:noFill/>
              </a:ln>
              <a:effectLst/>
            </c:spPr>
          </c:marker>
          <c:xVal>
            <c:numRef>
              <c:f>fixed1!$A$2:$A$49</c:f>
              <c:numCache>
                <c:formatCode>0.000</c:formatCode>
                <c:ptCount val="48"/>
                <c:pt idx="0">
                  <c:v>0.21957238777642329</c:v>
                </c:pt>
                <c:pt idx="1">
                  <c:v>0.3404764804310888</c:v>
                </c:pt>
                <c:pt idx="2">
                  <c:v>0.13147054360242388</c:v>
                </c:pt>
                <c:pt idx="3">
                  <c:v>0.56363350935180734</c:v>
                </c:pt>
                <c:pt idx="4">
                  <c:v>8.9955769347434544E-2</c:v>
                </c:pt>
                <c:pt idx="5">
                  <c:v>0.13307111925014617</c:v>
                </c:pt>
                <c:pt idx="6">
                  <c:v>0.39892981107058029</c:v>
                </c:pt>
                <c:pt idx="7">
                  <c:v>0.49597617227074048</c:v>
                </c:pt>
                <c:pt idx="8">
                  <c:v>0.46592391410162498</c:v>
                </c:pt>
                <c:pt idx="9">
                  <c:v>0.18732358662105308</c:v>
                </c:pt>
                <c:pt idx="10">
                  <c:v>-5.1232518595965115E-2</c:v>
                </c:pt>
                <c:pt idx="11">
                  <c:v>-0.31189751641006419</c:v>
                </c:pt>
                <c:pt idx="12">
                  <c:v>-0.12611635042272668</c:v>
                </c:pt>
                <c:pt idx="13">
                  <c:v>0.2712600851092955</c:v>
                </c:pt>
                <c:pt idx="14">
                  <c:v>-0.49054917866266406</c:v>
                </c:pt>
                <c:pt idx="15">
                  <c:v>3.8459844456744496E-2</c:v>
                </c:pt>
                <c:pt idx="16">
                  <c:v>0.32807778491166928</c:v>
                </c:pt>
                <c:pt idx="17">
                  <c:v>0.24931383186715617</c:v>
                </c:pt>
                <c:pt idx="18">
                  <c:v>0.25407140794320615</c:v>
                </c:pt>
                <c:pt idx="19">
                  <c:v>-0.17038480094520997</c:v>
                </c:pt>
                <c:pt idx="20">
                  <c:v>0.13430297336923791</c:v>
                </c:pt>
                <c:pt idx="21">
                  <c:v>0.23356153465821061</c:v>
                </c:pt>
                <c:pt idx="22">
                  <c:v>-0.11221652797179765</c:v>
                </c:pt>
                <c:pt idx="23">
                  <c:v>0.21930857708039286</c:v>
                </c:pt>
                <c:pt idx="24">
                  <c:v>0.31387863913888803</c:v>
                </c:pt>
                <c:pt idx="25">
                  <c:v>0.46733332557865559</c:v>
                </c:pt>
                <c:pt idx="26">
                  <c:v>1.1130563457483027</c:v>
                </c:pt>
                <c:pt idx="27">
                  <c:v>0.79866046001335755</c:v>
                </c:pt>
                <c:pt idx="28">
                  <c:v>1.1875444431627433</c:v>
                </c:pt>
                <c:pt idx="29">
                  <c:v>0.52472745886271277</c:v>
                </c:pt>
                <c:pt idx="30">
                  <c:v>0.5637007160959866</c:v>
                </c:pt>
                <c:pt idx="31">
                  <c:v>0.45738418411772191</c:v>
                </c:pt>
                <c:pt idx="32">
                  <c:v>0.66681517345611951</c:v>
                </c:pt>
                <c:pt idx="33">
                  <c:v>0.98945310101763151</c:v>
                </c:pt>
                <c:pt idx="34">
                  <c:v>0.86617938107142978</c:v>
                </c:pt>
                <c:pt idx="35">
                  <c:v>0.50534362373114838</c:v>
                </c:pt>
                <c:pt idx="36">
                  <c:v>0.95041061552010475</c:v>
                </c:pt>
                <c:pt idx="37">
                  <c:v>1.1343211510459501</c:v>
                </c:pt>
                <c:pt idx="38">
                  <c:v>0.72150195823995722</c:v>
                </c:pt>
                <c:pt idx="39">
                  <c:v>0.93688577077665314</c:v>
                </c:pt>
                <c:pt idx="40">
                  <c:v>0.84863509698084083</c:v>
                </c:pt>
                <c:pt idx="41">
                  <c:v>0.78571857407642265</c:v>
                </c:pt>
                <c:pt idx="42">
                  <c:v>1.2029413999856029</c:v>
                </c:pt>
                <c:pt idx="43">
                  <c:v>0.79288627688885371</c:v>
                </c:pt>
                <c:pt idx="44">
                  <c:v>1.25551125117721</c:v>
                </c:pt>
                <c:pt idx="45">
                  <c:v>0.79148099033198116</c:v>
                </c:pt>
                <c:pt idx="46">
                  <c:v>0.80684637225556199</c:v>
                </c:pt>
                <c:pt idx="47">
                  <c:v>0.65640651829045504</c:v>
                </c:pt>
              </c:numCache>
            </c:numRef>
          </c:xVal>
          <c:yVal>
            <c:numRef>
              <c:f>fixed1!$B$2:$B$49</c:f>
              <c:numCache>
                <c:formatCode>0.000</c:formatCode>
                <c:ptCount val="48"/>
                <c:pt idx="0">
                  <c:v>-0.2007461447350026</c:v>
                </c:pt>
                <c:pt idx="1">
                  <c:v>0.28263233486955203</c:v>
                </c:pt>
                <c:pt idx="2">
                  <c:v>0.1860077033418924</c:v>
                </c:pt>
                <c:pt idx="3">
                  <c:v>-0.20759487500595494</c:v>
                </c:pt>
                <c:pt idx="4">
                  <c:v>0.64190877876326891</c:v>
                </c:pt>
                <c:pt idx="5">
                  <c:v>-9.8337239210219071E-2</c:v>
                </c:pt>
                <c:pt idx="6">
                  <c:v>0.14658681195329976</c:v>
                </c:pt>
                <c:pt idx="7">
                  <c:v>0.21093185534043171</c:v>
                </c:pt>
                <c:pt idx="8">
                  <c:v>-0.40442947986027389</c:v>
                </c:pt>
                <c:pt idx="9">
                  <c:v>0.12712369230720102</c:v>
                </c:pt>
                <c:pt idx="10">
                  <c:v>-0.6934582758923854</c:v>
                </c:pt>
                <c:pt idx="11">
                  <c:v>-0.75006723643942641</c:v>
                </c:pt>
                <c:pt idx="12">
                  <c:v>0.17919668748499809</c:v>
                </c:pt>
                <c:pt idx="13">
                  <c:v>0.9468394778237782</c:v>
                </c:pt>
                <c:pt idx="14">
                  <c:v>-0.12526386058990599</c:v>
                </c:pt>
                <c:pt idx="15">
                  <c:v>0.7946140589846179</c:v>
                </c:pt>
                <c:pt idx="16">
                  <c:v>0.290975950866665</c:v>
                </c:pt>
                <c:pt idx="17">
                  <c:v>-7.9093897527910448E-2</c:v>
                </c:pt>
                <c:pt idx="18">
                  <c:v>0.17968340883226677</c:v>
                </c:pt>
                <c:pt idx="19">
                  <c:v>-0.64969807311757855</c:v>
                </c:pt>
                <c:pt idx="20">
                  <c:v>1.2493416131742501</c:v>
                </c:pt>
                <c:pt idx="21">
                  <c:v>0.36211842823658918</c:v>
                </c:pt>
                <c:pt idx="22">
                  <c:v>-0.24475656362142426</c:v>
                </c:pt>
                <c:pt idx="23">
                  <c:v>3.7070143976761158E-2</c:v>
                </c:pt>
                <c:pt idx="24">
                  <c:v>0.24328238262746169</c:v>
                </c:pt>
                <c:pt idx="25">
                  <c:v>0.23622752310096126</c:v>
                </c:pt>
                <c:pt idx="26">
                  <c:v>-1.382810621698574</c:v>
                </c:pt>
                <c:pt idx="27">
                  <c:v>0.1174267776581954</c:v>
                </c:pt>
                <c:pt idx="28">
                  <c:v>0.81826994036888878</c:v>
                </c:pt>
                <c:pt idx="29">
                  <c:v>-0.12878613193636954</c:v>
                </c:pt>
                <c:pt idx="30">
                  <c:v>0.56485912560993323</c:v>
                </c:pt>
                <c:pt idx="31">
                  <c:v>0.48417895674875183</c:v>
                </c:pt>
                <c:pt idx="32">
                  <c:v>-0.72886094020746683</c:v>
                </c:pt>
                <c:pt idx="33">
                  <c:v>-7.5731512673188145E-2</c:v>
                </c:pt>
                <c:pt idx="34">
                  <c:v>0.19721729178207814</c:v>
                </c:pt>
                <c:pt idx="35">
                  <c:v>6.3786637403133825E-2</c:v>
                </c:pt>
                <c:pt idx="36">
                  <c:v>-0.14877839546469537</c:v>
                </c:pt>
                <c:pt idx="37">
                  <c:v>8.7011040495696634E-2</c:v>
                </c:pt>
                <c:pt idx="38">
                  <c:v>3.9081249773617752E-2</c:v>
                </c:pt>
                <c:pt idx="39">
                  <c:v>1.031071681277153</c:v>
                </c:pt>
                <c:pt idx="40">
                  <c:v>0.16583848414610788</c:v>
                </c:pt>
                <c:pt idx="41">
                  <c:v>-0.37623634104389009</c:v>
                </c:pt>
                <c:pt idx="42">
                  <c:v>-0.20719890505889976</c:v>
                </c:pt>
                <c:pt idx="43">
                  <c:v>-0.37416295469596689</c:v>
                </c:pt>
                <c:pt idx="44">
                  <c:v>1.5095596096409338</c:v>
                </c:pt>
                <c:pt idx="45">
                  <c:v>0.37137535331118893</c:v>
                </c:pt>
                <c:pt idx="46">
                  <c:v>1.2300744824138439</c:v>
                </c:pt>
                <c:pt idx="47">
                  <c:v>-0.11738621911623963</c:v>
                </c:pt>
              </c:numCache>
            </c:numRef>
          </c:yVal>
          <c:smooth val="0"/>
          <c:extLst>
            <c:ext xmlns:c16="http://schemas.microsoft.com/office/drawing/2014/chart" uri="{C3380CC4-5D6E-409C-BE32-E72D297353CC}">
              <c16:uniqueId val="{00000000-E35E-45AD-AC61-C19EC2F4D00F}"/>
            </c:ext>
          </c:extLst>
        </c:ser>
        <c:ser>
          <c:idx val="3"/>
          <c:order val="1"/>
          <c:tx>
            <c:v>0_firstcircle</c:v>
          </c:tx>
          <c:spPr>
            <a:ln w="25400" cap="rnd">
              <a:noFill/>
              <a:round/>
            </a:ln>
            <a:effectLst/>
          </c:spPr>
          <c:marker>
            <c:symbol val="circle"/>
            <c:size val="10"/>
            <c:spPr>
              <a:solidFill>
                <a:schemeClr val="bg2">
                  <a:alpha val="50000"/>
                </a:schemeClr>
              </a:solidFill>
              <a:ln w="9525">
                <a:noFill/>
              </a:ln>
              <a:effectLst/>
            </c:spPr>
          </c:marker>
          <c:xVal>
            <c:numRef>
              <c:f>fixed1!$D$2:$D$42</c:f>
              <c:numCache>
                <c:formatCode>General</c:formatCode>
                <c:ptCount val="41"/>
              </c:numCache>
            </c:numRef>
          </c:xVal>
          <c:yVal>
            <c:numRef>
              <c:f>fixed1!$E$2:$E$42</c:f>
              <c:numCache>
                <c:formatCode>General</c:formatCode>
                <c:ptCount val="41"/>
              </c:numCache>
            </c:numRef>
          </c:yVal>
          <c:smooth val="0"/>
          <c:extLst>
            <c:ext xmlns:c16="http://schemas.microsoft.com/office/drawing/2014/chart" uri="{C3380CC4-5D6E-409C-BE32-E72D297353CC}">
              <c16:uniqueId val="{00000001-E35E-45AD-AC61-C19EC2F4D00F}"/>
            </c:ext>
          </c:extLst>
        </c:ser>
        <c:ser>
          <c:idx val="1"/>
          <c:order val="2"/>
          <c:tx>
            <c:v>01_anim</c:v>
          </c:tx>
          <c:spPr>
            <a:ln w="25400" cap="rnd">
              <a:noFill/>
              <a:round/>
            </a:ln>
            <a:effectLst/>
          </c:spPr>
          <c:marker>
            <c:symbol val="circle"/>
            <c:size val="10"/>
            <c:spPr>
              <a:solidFill>
                <a:srgbClr val="1EB696">
                  <a:alpha val="50000"/>
                </a:srgbClr>
              </a:solidFill>
              <a:ln w="9525">
                <a:noFill/>
              </a:ln>
              <a:effectLst/>
            </c:spPr>
          </c:marker>
          <c:xVal>
            <c:numRef>
              <c:f>fixed1!$N$2:$N$21</c:f>
              <c:numCache>
                <c:formatCode>0.000</c:formatCode>
                <c:ptCount val="20"/>
                <c:pt idx="0">
                  <c:v>-0.27196509679002151</c:v>
                </c:pt>
                <c:pt idx="1">
                  <c:v>-0.22036465900709679</c:v>
                </c:pt>
                <c:pt idx="2">
                  <c:v>-0.20557007236879646</c:v>
                </c:pt>
                <c:pt idx="3">
                  <c:v>1.1466002533207817</c:v>
                </c:pt>
                <c:pt idx="4">
                  <c:v>1.0398398607309576</c:v>
                </c:pt>
                <c:pt idx="5">
                  <c:v>0.94516606669576642</c:v>
                </c:pt>
                <c:pt idx="6">
                  <c:v>1.0069591538623182</c:v>
                </c:pt>
                <c:pt idx="7">
                  <c:v>-8.5190714506661977E-2</c:v>
                </c:pt>
                <c:pt idx="8">
                  <c:v>-0.18232241656933612</c:v>
                </c:pt>
                <c:pt idx="9">
                  <c:v>0.11447284918227366</c:v>
                </c:pt>
                <c:pt idx="10">
                  <c:v>5.9727489170652348E-2</c:v>
                </c:pt>
                <c:pt idx="11">
                  <c:v>0.11634152164571264</c:v>
                </c:pt>
                <c:pt idx="12">
                  <c:v>0.76952202582601215</c:v>
                </c:pt>
                <c:pt idx="13">
                  <c:v>1.2174805049032797</c:v>
                </c:pt>
                <c:pt idx="14">
                  <c:v>0.59662064088166211</c:v>
                </c:pt>
                <c:pt idx="15">
                  <c:v>1.1559601903287076</c:v>
                </c:pt>
                <c:pt idx="16">
                  <c:v>1.1570495522807307</c:v>
                </c:pt>
                <c:pt idx="17">
                  <c:v>1.108649450809382</c:v>
                </c:pt>
                <c:pt idx="18">
                  <c:v>0.89207960788584995</c:v>
                </c:pt>
                <c:pt idx="19">
                  <c:v>6.2575053824695123E-2</c:v>
                </c:pt>
              </c:numCache>
            </c:numRef>
          </c:xVal>
          <c:yVal>
            <c:numRef>
              <c:f>fixed1!$O$2:$O$21</c:f>
              <c:numCache>
                <c:formatCode>0.000</c:formatCode>
                <c:ptCount val="20"/>
                <c:pt idx="0">
                  <c:v>0.51763405838107135</c:v>
                </c:pt>
                <c:pt idx="1">
                  <c:v>-0.97396904227229442</c:v>
                </c:pt>
                <c:pt idx="2">
                  <c:v>-7.9197775934250897E-2</c:v>
                </c:pt>
                <c:pt idx="3">
                  <c:v>0.10839981579161692</c:v>
                </c:pt>
                <c:pt idx="4">
                  <c:v>-7.8848951424739494E-2</c:v>
                </c:pt>
                <c:pt idx="5">
                  <c:v>-7.8633170171240468E-2</c:v>
                </c:pt>
                <c:pt idx="6">
                  <c:v>-7.4198265998215912E-2</c:v>
                </c:pt>
                <c:pt idx="7">
                  <c:v>-0.38123052730602686</c:v>
                </c:pt>
                <c:pt idx="8">
                  <c:v>-0.13596035614874513</c:v>
                </c:pt>
                <c:pt idx="9">
                  <c:v>0.46996899538375142</c:v>
                </c:pt>
                <c:pt idx="10">
                  <c:v>0.14903154867314963</c:v>
                </c:pt>
                <c:pt idx="11">
                  <c:v>0.17757793210453271</c:v>
                </c:pt>
                <c:pt idx="12">
                  <c:v>-6.2076365946773591E-2</c:v>
                </c:pt>
                <c:pt idx="13">
                  <c:v>-0.47396574536623393</c:v>
                </c:pt>
                <c:pt idx="14">
                  <c:v>-0.59464075541310268</c:v>
                </c:pt>
                <c:pt idx="15">
                  <c:v>-0.95882547496072057</c:v>
                </c:pt>
                <c:pt idx="16">
                  <c:v>-0.29788925886612322</c:v>
                </c:pt>
                <c:pt idx="17">
                  <c:v>-0.72911535640510583</c:v>
                </c:pt>
                <c:pt idx="18">
                  <c:v>4.1728730129606297E-2</c:v>
                </c:pt>
                <c:pt idx="19">
                  <c:v>-0.86751422268211986</c:v>
                </c:pt>
              </c:numCache>
            </c:numRef>
          </c:yVal>
          <c:smooth val="0"/>
          <c:extLst>
            <c:ext xmlns:c16="http://schemas.microsoft.com/office/drawing/2014/chart" uri="{C3380CC4-5D6E-409C-BE32-E72D297353CC}">
              <c16:uniqueId val="{00000002-E35E-45AD-AC61-C19EC2F4D00F}"/>
            </c:ext>
          </c:extLst>
        </c:ser>
        <c:ser>
          <c:idx val="2"/>
          <c:order val="3"/>
          <c:tx>
            <c:v>02_anim</c:v>
          </c:tx>
          <c:spPr>
            <a:ln w="25400" cap="rnd">
              <a:noFill/>
              <a:round/>
            </a:ln>
            <a:effectLst/>
          </c:spPr>
          <c:marker>
            <c:symbol val="circle"/>
            <c:size val="10"/>
            <c:spPr>
              <a:solidFill>
                <a:srgbClr val="1EB696">
                  <a:alpha val="50000"/>
                </a:srgbClr>
              </a:solidFill>
              <a:ln w="9525">
                <a:noFill/>
              </a:ln>
              <a:effectLst/>
            </c:spPr>
          </c:marker>
          <c:xVal>
            <c:numRef>
              <c:f>fixed1!$Q$2:$Q$21</c:f>
              <c:numCache>
                <c:formatCode>0.000</c:formatCode>
                <c:ptCount val="20"/>
                <c:pt idx="0">
                  <c:v>0.22887030805916356</c:v>
                </c:pt>
                <c:pt idx="1">
                  <c:v>-0.39579524135707556</c:v>
                </c:pt>
                <c:pt idx="2">
                  <c:v>9.9073818577116793E-3</c:v>
                </c:pt>
                <c:pt idx="3">
                  <c:v>-0.10030165797879061</c:v>
                </c:pt>
                <c:pt idx="4">
                  <c:v>-9.5968828949625357E-2</c:v>
                </c:pt>
                <c:pt idx="5">
                  <c:v>0.32227951848253511</c:v>
                </c:pt>
                <c:pt idx="6">
                  <c:v>-2.5224820103629642E-2</c:v>
                </c:pt>
                <c:pt idx="7">
                  <c:v>0.62709250130231675</c:v>
                </c:pt>
                <c:pt idx="8">
                  <c:v>-8.4061262889102442E-2</c:v>
                </c:pt>
                <c:pt idx="9">
                  <c:v>0.40903491235162248</c:v>
                </c:pt>
                <c:pt idx="10">
                  <c:v>1.1648788788214743</c:v>
                </c:pt>
                <c:pt idx="11">
                  <c:v>0.94132556719517924</c:v>
                </c:pt>
                <c:pt idx="12">
                  <c:v>1.0698189174342028</c:v>
                </c:pt>
                <c:pt idx="13">
                  <c:v>1.13626888835782</c:v>
                </c:pt>
                <c:pt idx="14">
                  <c:v>1.0520344798166323</c:v>
                </c:pt>
                <c:pt idx="15">
                  <c:v>0.81678221172244447</c:v>
                </c:pt>
                <c:pt idx="16">
                  <c:v>1.2630531091030561</c:v>
                </c:pt>
                <c:pt idx="17">
                  <c:v>0.9086054784961507</c:v>
                </c:pt>
                <c:pt idx="18">
                  <c:v>0.83085202844465633</c:v>
                </c:pt>
                <c:pt idx="19">
                  <c:v>0.80790823339685136</c:v>
                </c:pt>
              </c:numCache>
            </c:numRef>
          </c:xVal>
          <c:yVal>
            <c:numRef>
              <c:f>fixed1!$R$2:$R$21</c:f>
              <c:numCache>
                <c:formatCode>0.000</c:formatCode>
                <c:ptCount val="20"/>
                <c:pt idx="0">
                  <c:v>0.36950436775876266</c:v>
                </c:pt>
                <c:pt idx="1">
                  <c:v>-0.7580648624714692</c:v>
                </c:pt>
                <c:pt idx="2">
                  <c:v>2.1868594680365203E-2</c:v>
                </c:pt>
                <c:pt idx="3">
                  <c:v>-0.30691533357141432</c:v>
                </c:pt>
                <c:pt idx="4">
                  <c:v>-0.39999138139747814</c:v>
                </c:pt>
                <c:pt idx="5">
                  <c:v>-0.46361300736106636</c:v>
                </c:pt>
                <c:pt idx="6">
                  <c:v>0.26788533656394159</c:v>
                </c:pt>
                <c:pt idx="7">
                  <c:v>-0.29824302541506081</c:v>
                </c:pt>
                <c:pt idx="8">
                  <c:v>0.13134167710381847</c:v>
                </c:pt>
                <c:pt idx="9">
                  <c:v>-0.6122027365819227</c:v>
                </c:pt>
                <c:pt idx="10">
                  <c:v>-0.2698875642564173</c:v>
                </c:pt>
                <c:pt idx="11">
                  <c:v>0.36273326699904246</c:v>
                </c:pt>
                <c:pt idx="12">
                  <c:v>0.86166336350739925</c:v>
                </c:pt>
                <c:pt idx="13">
                  <c:v>-0.1496365231442042</c:v>
                </c:pt>
                <c:pt idx="14">
                  <c:v>0.49341243109462912</c:v>
                </c:pt>
                <c:pt idx="15">
                  <c:v>-0.16686538965881911</c:v>
                </c:pt>
                <c:pt idx="16">
                  <c:v>0.20995830782832114</c:v>
                </c:pt>
                <c:pt idx="17">
                  <c:v>0.10240593184974307</c:v>
                </c:pt>
                <c:pt idx="18">
                  <c:v>-0.44901585088217361</c:v>
                </c:pt>
                <c:pt idx="19">
                  <c:v>-0.25799022027252733</c:v>
                </c:pt>
              </c:numCache>
            </c:numRef>
          </c:yVal>
          <c:smooth val="0"/>
          <c:extLst>
            <c:ext xmlns:c16="http://schemas.microsoft.com/office/drawing/2014/chart" uri="{C3380CC4-5D6E-409C-BE32-E72D297353CC}">
              <c16:uniqueId val="{00000003-E35E-45AD-AC61-C19EC2F4D00F}"/>
            </c:ext>
          </c:extLst>
        </c:ser>
        <c:ser>
          <c:idx val="4"/>
          <c:order val="4"/>
          <c:tx>
            <c:v>03_anim</c:v>
          </c:tx>
          <c:spPr>
            <a:ln w="25400" cap="rnd">
              <a:noFill/>
              <a:round/>
            </a:ln>
            <a:effectLst/>
          </c:spPr>
          <c:marker>
            <c:symbol val="circle"/>
            <c:size val="10"/>
            <c:spPr>
              <a:solidFill>
                <a:srgbClr val="1EB696">
                  <a:alpha val="50000"/>
                </a:srgbClr>
              </a:solidFill>
              <a:ln w="9525">
                <a:noFill/>
              </a:ln>
              <a:effectLst/>
            </c:spPr>
          </c:marker>
          <c:xVal>
            <c:numRef>
              <c:f>fixed1!$T$2:$T$20</c:f>
              <c:numCache>
                <c:formatCode>0.000</c:formatCode>
                <c:ptCount val="19"/>
                <c:pt idx="0">
                  <c:v>0.27108762593292574</c:v>
                </c:pt>
                <c:pt idx="1">
                  <c:v>0.22009928472912157</c:v>
                </c:pt>
                <c:pt idx="2">
                  <c:v>-0.29563875308691251</c:v>
                </c:pt>
                <c:pt idx="3">
                  <c:v>-0.23234441517153345</c:v>
                </c:pt>
                <c:pt idx="4">
                  <c:v>0.21837406870615084</c:v>
                </c:pt>
                <c:pt idx="5">
                  <c:v>-2.2921765198136976E-2</c:v>
                </c:pt>
                <c:pt idx="6">
                  <c:v>5.5963634271132393E-2</c:v>
                </c:pt>
                <c:pt idx="7">
                  <c:v>0.88135537624050542</c:v>
                </c:pt>
                <c:pt idx="8">
                  <c:v>0.73312606946377579</c:v>
                </c:pt>
                <c:pt idx="9">
                  <c:v>0.82253235352546805</c:v>
                </c:pt>
                <c:pt idx="10">
                  <c:v>1.2813686067973062</c:v>
                </c:pt>
                <c:pt idx="11">
                  <c:v>1.1105628767020115</c:v>
                </c:pt>
                <c:pt idx="12">
                  <c:v>0.89150809005274834</c:v>
                </c:pt>
                <c:pt idx="13">
                  <c:v>0.7333767658601662</c:v>
                </c:pt>
                <c:pt idx="14">
                  <c:v>0.93614791393468533</c:v>
                </c:pt>
                <c:pt idx="15">
                  <c:v>0.91703570625455211</c:v>
                </c:pt>
                <c:pt idx="16">
                  <c:v>1.3262894291911493</c:v>
                </c:pt>
                <c:pt idx="17">
                  <c:v>5.7069177512407837E-2</c:v>
                </c:pt>
                <c:pt idx="18">
                  <c:v>0.1904564340231546</c:v>
                </c:pt>
              </c:numCache>
            </c:numRef>
          </c:xVal>
          <c:yVal>
            <c:numRef>
              <c:f>fixed1!$U$2:$U$20</c:f>
              <c:numCache>
                <c:formatCode>0.000</c:formatCode>
                <c:ptCount val="19"/>
                <c:pt idx="0">
                  <c:v>-0.82218606063114152</c:v>
                </c:pt>
                <c:pt idx="1">
                  <c:v>0.22349850231481619</c:v>
                </c:pt>
                <c:pt idx="2">
                  <c:v>-0.81666059295655302</c:v>
                </c:pt>
                <c:pt idx="3">
                  <c:v>-0.31060026637877808</c:v>
                </c:pt>
                <c:pt idx="4">
                  <c:v>0.35717859253601741</c:v>
                </c:pt>
                <c:pt idx="5">
                  <c:v>-0.3756057265685126</c:v>
                </c:pt>
                <c:pt idx="6">
                  <c:v>-0.49593940356956323</c:v>
                </c:pt>
                <c:pt idx="7">
                  <c:v>0.39798691905250744</c:v>
                </c:pt>
                <c:pt idx="8">
                  <c:v>-0.13896470680902134</c:v>
                </c:pt>
                <c:pt idx="9">
                  <c:v>-8.4719777354557754E-2</c:v>
                </c:pt>
                <c:pt idx="10">
                  <c:v>-0.54679349014180378</c:v>
                </c:pt>
                <c:pt idx="11">
                  <c:v>-0.61852511375963337</c:v>
                </c:pt>
                <c:pt idx="12">
                  <c:v>-0.60282686339799141</c:v>
                </c:pt>
                <c:pt idx="13">
                  <c:v>7.3944466798210456E-2</c:v>
                </c:pt>
                <c:pt idx="14">
                  <c:v>0.21936486828700277</c:v>
                </c:pt>
                <c:pt idx="15">
                  <c:v>-0.37348483813209171</c:v>
                </c:pt>
                <c:pt idx="16">
                  <c:v>-0.73148132236902119</c:v>
                </c:pt>
                <c:pt idx="17">
                  <c:v>0.20394488774510031</c:v>
                </c:pt>
                <c:pt idx="18">
                  <c:v>7.8473845903162219E-3</c:v>
                </c:pt>
              </c:numCache>
            </c:numRef>
          </c:yVal>
          <c:smooth val="0"/>
          <c:extLst>
            <c:ext xmlns:c16="http://schemas.microsoft.com/office/drawing/2014/chart" uri="{C3380CC4-5D6E-409C-BE32-E72D297353CC}">
              <c16:uniqueId val="{00000004-E35E-45AD-AC61-C19EC2F4D00F}"/>
            </c:ext>
          </c:extLst>
        </c:ser>
        <c:ser>
          <c:idx val="5"/>
          <c:order val="5"/>
          <c:tx>
            <c:v>04_anim</c:v>
          </c:tx>
          <c:spPr>
            <a:ln w="25400" cap="rnd">
              <a:noFill/>
              <a:round/>
            </a:ln>
            <a:effectLst/>
          </c:spPr>
          <c:marker>
            <c:symbol val="circle"/>
            <c:size val="10"/>
            <c:spPr>
              <a:solidFill>
                <a:srgbClr val="1EB696">
                  <a:alpha val="50000"/>
                </a:srgbClr>
              </a:solidFill>
              <a:ln w="9525">
                <a:noFill/>
              </a:ln>
              <a:effectLst/>
            </c:spPr>
          </c:marker>
          <c:xVal>
            <c:numRef>
              <c:f>fixed1!$W$2:$W$21</c:f>
              <c:numCache>
                <c:formatCode>0.000</c:formatCode>
                <c:ptCount val="20"/>
                <c:pt idx="0">
                  <c:v>0.21667628132089922</c:v>
                </c:pt>
                <c:pt idx="1">
                  <c:v>-0.17998703782631872</c:v>
                </c:pt>
                <c:pt idx="2">
                  <c:v>-0.2851739059023683</c:v>
                </c:pt>
                <c:pt idx="3">
                  <c:v>-3.0044992245034499E-2</c:v>
                </c:pt>
                <c:pt idx="4">
                  <c:v>-1.7764781186442827E-3</c:v>
                </c:pt>
                <c:pt idx="5">
                  <c:v>0.25623769657995565</c:v>
                </c:pt>
                <c:pt idx="6">
                  <c:v>-0.34864701312947849</c:v>
                </c:pt>
                <c:pt idx="7">
                  <c:v>0.99851190486870323</c:v>
                </c:pt>
                <c:pt idx="8">
                  <c:v>1.3003013676759829</c:v>
                </c:pt>
                <c:pt idx="9">
                  <c:v>0.83670500960725258</c:v>
                </c:pt>
                <c:pt idx="10">
                  <c:v>1.0123883437561398</c:v>
                </c:pt>
                <c:pt idx="11">
                  <c:v>0.81409792833091565</c:v>
                </c:pt>
                <c:pt idx="12">
                  <c:v>0.89352291717336141</c:v>
                </c:pt>
                <c:pt idx="13">
                  <c:v>1.0386939572099676</c:v>
                </c:pt>
                <c:pt idx="14">
                  <c:v>0.78498793307823356</c:v>
                </c:pt>
                <c:pt idx="15">
                  <c:v>0.92533694554146917</c:v>
                </c:pt>
                <c:pt idx="16">
                  <c:v>0.87848735765294084</c:v>
                </c:pt>
                <c:pt idx="17">
                  <c:v>-5.1238288895349038E-2</c:v>
                </c:pt>
                <c:pt idx="18">
                  <c:v>0.22326750809433826</c:v>
                </c:pt>
                <c:pt idx="19">
                  <c:v>0.11247916453442136</c:v>
                </c:pt>
              </c:numCache>
            </c:numRef>
          </c:xVal>
          <c:yVal>
            <c:numRef>
              <c:f>fixed1!$X$2:$X$21</c:f>
              <c:numCache>
                <c:formatCode>0.000</c:formatCode>
                <c:ptCount val="20"/>
                <c:pt idx="0">
                  <c:v>-1.1245861844825178</c:v>
                </c:pt>
                <c:pt idx="1">
                  <c:v>-0.99271680728797762</c:v>
                </c:pt>
                <c:pt idx="2">
                  <c:v>0.45685162615865926</c:v>
                </c:pt>
                <c:pt idx="3">
                  <c:v>-0.80460989868097399</c:v>
                </c:pt>
                <c:pt idx="4">
                  <c:v>0.42691254345380231</c:v>
                </c:pt>
                <c:pt idx="5">
                  <c:v>-0.76238870692767247</c:v>
                </c:pt>
                <c:pt idx="6">
                  <c:v>0.48265889044313048</c:v>
                </c:pt>
                <c:pt idx="7">
                  <c:v>0.32153055254829727</c:v>
                </c:pt>
                <c:pt idx="8">
                  <c:v>-0.24060736400402474</c:v>
                </c:pt>
                <c:pt idx="9">
                  <c:v>-0.29276665144360264</c:v>
                </c:pt>
                <c:pt idx="10">
                  <c:v>0.19410891870215807</c:v>
                </c:pt>
                <c:pt idx="11">
                  <c:v>0.57986999499080061</c:v>
                </c:pt>
                <c:pt idx="12">
                  <c:v>-0.24761084408862735</c:v>
                </c:pt>
                <c:pt idx="13">
                  <c:v>-0.15116221829031679</c:v>
                </c:pt>
                <c:pt idx="14">
                  <c:v>0.61123112510859323</c:v>
                </c:pt>
                <c:pt idx="15">
                  <c:v>0.25204562776683198</c:v>
                </c:pt>
                <c:pt idx="16">
                  <c:v>0.40165892483952115</c:v>
                </c:pt>
                <c:pt idx="17">
                  <c:v>-0.24970796759979363</c:v>
                </c:pt>
                <c:pt idx="18">
                  <c:v>0.27668101511243653</c:v>
                </c:pt>
                <c:pt idx="19">
                  <c:v>0.95088192338852062</c:v>
                </c:pt>
              </c:numCache>
            </c:numRef>
          </c:yVal>
          <c:smooth val="0"/>
          <c:extLst>
            <c:ext xmlns:c16="http://schemas.microsoft.com/office/drawing/2014/chart" uri="{C3380CC4-5D6E-409C-BE32-E72D297353CC}">
              <c16:uniqueId val="{00000005-E35E-45AD-AC61-C19EC2F4D00F}"/>
            </c:ext>
          </c:extLst>
        </c:ser>
        <c:ser>
          <c:idx val="6"/>
          <c:order val="6"/>
          <c:tx>
            <c:v>05_anim</c:v>
          </c:tx>
          <c:spPr>
            <a:ln w="25400" cap="rnd">
              <a:noFill/>
              <a:round/>
            </a:ln>
            <a:effectLst/>
          </c:spPr>
          <c:marker>
            <c:symbol val="circle"/>
            <c:size val="10"/>
            <c:spPr>
              <a:solidFill>
                <a:srgbClr val="1EB696">
                  <a:alpha val="50000"/>
                </a:srgbClr>
              </a:solidFill>
              <a:ln w="9525">
                <a:noFill/>
              </a:ln>
              <a:effectLst/>
            </c:spPr>
          </c:marker>
          <c:xVal>
            <c:numRef>
              <c:f>fixed1!$Z$2:$Z$21</c:f>
              <c:numCache>
                <c:formatCode>0.000</c:formatCode>
                <c:ptCount val="20"/>
                <c:pt idx="0">
                  <c:v>0.97635775928389212</c:v>
                </c:pt>
                <c:pt idx="1">
                  <c:v>1.1205514102917087</c:v>
                </c:pt>
                <c:pt idx="2">
                  <c:v>0.94711759359116521</c:v>
                </c:pt>
                <c:pt idx="3">
                  <c:v>0.7619296984561309</c:v>
                </c:pt>
                <c:pt idx="4">
                  <c:v>0.88256918301422671</c:v>
                </c:pt>
                <c:pt idx="5">
                  <c:v>0.99092690499564595</c:v>
                </c:pt>
                <c:pt idx="6">
                  <c:v>1.0290575250602694</c:v>
                </c:pt>
                <c:pt idx="7">
                  <c:v>0.74949638108087324</c:v>
                </c:pt>
                <c:pt idx="8">
                  <c:v>1.13363325577796</c:v>
                </c:pt>
                <c:pt idx="9">
                  <c:v>0.98119770425534092</c:v>
                </c:pt>
                <c:pt idx="10">
                  <c:v>-3.3799808462020874E-2</c:v>
                </c:pt>
                <c:pt idx="11">
                  <c:v>-0.1683563260590849</c:v>
                </c:pt>
                <c:pt idx="12">
                  <c:v>-6.0900929652145733E-2</c:v>
                </c:pt>
                <c:pt idx="13">
                  <c:v>3.5834508022940949E-2</c:v>
                </c:pt>
                <c:pt idx="14">
                  <c:v>-2.558464814864176E-2</c:v>
                </c:pt>
                <c:pt idx="15">
                  <c:v>0.30263241755155013</c:v>
                </c:pt>
                <c:pt idx="16">
                  <c:v>-9.079268565968282E-2</c:v>
                </c:pt>
                <c:pt idx="17">
                  <c:v>-9.893671679614266E-2</c:v>
                </c:pt>
                <c:pt idx="18">
                  <c:v>0.76912581429021265</c:v>
                </c:pt>
                <c:pt idx="19">
                  <c:v>1.0421086142375746</c:v>
                </c:pt>
              </c:numCache>
            </c:numRef>
          </c:xVal>
          <c:yVal>
            <c:numRef>
              <c:f>fixed1!$AA$2:$AA$21</c:f>
              <c:numCache>
                <c:formatCode>0.000</c:formatCode>
                <c:ptCount val="20"/>
                <c:pt idx="0">
                  <c:v>0.94685266113262834</c:v>
                </c:pt>
                <c:pt idx="1">
                  <c:v>0.59030954827693294</c:v>
                </c:pt>
                <c:pt idx="2">
                  <c:v>0.4644098491208612</c:v>
                </c:pt>
                <c:pt idx="3">
                  <c:v>-6.8670416217724656E-2</c:v>
                </c:pt>
                <c:pt idx="4">
                  <c:v>0.23093624015299724</c:v>
                </c:pt>
                <c:pt idx="5">
                  <c:v>4.0437083369571783E-3</c:v>
                </c:pt>
                <c:pt idx="6">
                  <c:v>0.44702487621345205</c:v>
                </c:pt>
                <c:pt idx="7">
                  <c:v>-0.65464230479918417</c:v>
                </c:pt>
                <c:pt idx="8">
                  <c:v>-0.15276502485425922</c:v>
                </c:pt>
                <c:pt idx="9">
                  <c:v>-0.261454945655821</c:v>
                </c:pt>
                <c:pt idx="10">
                  <c:v>0.27771520907914854</c:v>
                </c:pt>
                <c:pt idx="11">
                  <c:v>-1.8092634183751306E-2</c:v>
                </c:pt>
                <c:pt idx="12">
                  <c:v>0.29039003591847529</c:v>
                </c:pt>
                <c:pt idx="13">
                  <c:v>0.34613357960236124</c:v>
                </c:pt>
                <c:pt idx="14">
                  <c:v>-5.542275547628718E-2</c:v>
                </c:pt>
                <c:pt idx="15">
                  <c:v>0.22856814850597265</c:v>
                </c:pt>
                <c:pt idx="16">
                  <c:v>0.53229120955465448</c:v>
                </c:pt>
                <c:pt idx="17">
                  <c:v>-0.23531843590772372</c:v>
                </c:pt>
                <c:pt idx="18">
                  <c:v>0.2515002911932625</c:v>
                </c:pt>
                <c:pt idx="19">
                  <c:v>0.86986164731441951</c:v>
                </c:pt>
              </c:numCache>
            </c:numRef>
          </c:yVal>
          <c:smooth val="0"/>
          <c:extLst>
            <c:ext xmlns:c16="http://schemas.microsoft.com/office/drawing/2014/chart" uri="{C3380CC4-5D6E-409C-BE32-E72D297353CC}">
              <c16:uniqueId val="{00000006-E35E-45AD-AC61-C19EC2F4D00F}"/>
            </c:ext>
          </c:extLst>
        </c:ser>
        <c:ser>
          <c:idx val="7"/>
          <c:order val="7"/>
          <c:tx>
            <c:v>06_anim</c:v>
          </c:tx>
          <c:spPr>
            <a:ln w="25400" cap="rnd">
              <a:noFill/>
              <a:round/>
            </a:ln>
            <a:effectLst/>
          </c:spPr>
          <c:marker>
            <c:symbol val="circle"/>
            <c:size val="10"/>
            <c:spPr>
              <a:solidFill>
                <a:srgbClr val="1EB696">
                  <a:alpha val="50000"/>
                </a:srgbClr>
              </a:solidFill>
              <a:ln w="9525">
                <a:noFill/>
              </a:ln>
              <a:effectLst/>
            </c:spPr>
          </c:marker>
          <c:xVal>
            <c:numRef>
              <c:f>fixed1!$AC$2:$AC$21</c:f>
              <c:numCache>
                <c:formatCode>0.000</c:formatCode>
                <c:ptCount val="20"/>
                <c:pt idx="0">
                  <c:v>0.26082149947020727</c:v>
                </c:pt>
                <c:pt idx="1">
                  <c:v>-7.9037766454505887E-2</c:v>
                </c:pt>
                <c:pt idx="2">
                  <c:v>-0.1516268323263785</c:v>
                </c:pt>
                <c:pt idx="3">
                  <c:v>-1.0081613226654051E-2</c:v>
                </c:pt>
                <c:pt idx="4">
                  <c:v>-0.1773865352539008</c:v>
                </c:pt>
                <c:pt idx="5">
                  <c:v>-2.7800701072104535E-2</c:v>
                </c:pt>
                <c:pt idx="6">
                  <c:v>-0.11488221802940633</c:v>
                </c:pt>
                <c:pt idx="7">
                  <c:v>0.13344485601382408</c:v>
                </c:pt>
                <c:pt idx="8">
                  <c:v>0.91819172325172205</c:v>
                </c:pt>
                <c:pt idx="9">
                  <c:v>1.1254139123970488</c:v>
                </c:pt>
                <c:pt idx="10">
                  <c:v>0.81078359835579805</c:v>
                </c:pt>
                <c:pt idx="11">
                  <c:v>1.1736294578357516</c:v>
                </c:pt>
                <c:pt idx="12">
                  <c:v>1.2008576058174119</c:v>
                </c:pt>
                <c:pt idx="13">
                  <c:v>1.0202162679434399</c:v>
                </c:pt>
                <c:pt idx="14">
                  <c:v>1.3139029034542447</c:v>
                </c:pt>
                <c:pt idx="15">
                  <c:v>1.0366882171694487</c:v>
                </c:pt>
                <c:pt idx="16">
                  <c:v>0.9663424001478913</c:v>
                </c:pt>
                <c:pt idx="17">
                  <c:v>9.6340565088554278E-2</c:v>
                </c:pt>
                <c:pt idx="18">
                  <c:v>-0.37850808394457447</c:v>
                </c:pt>
                <c:pt idx="19">
                  <c:v>1.155971843389008</c:v>
                </c:pt>
              </c:numCache>
            </c:numRef>
          </c:xVal>
          <c:yVal>
            <c:numRef>
              <c:f>fixed1!$AD$2:$AD$21</c:f>
              <c:numCache>
                <c:formatCode>0.000</c:formatCode>
                <c:ptCount val="20"/>
                <c:pt idx="0">
                  <c:v>0.29509489185015558</c:v>
                </c:pt>
                <c:pt idx="1">
                  <c:v>-0.12809421076360286</c:v>
                </c:pt>
                <c:pt idx="2">
                  <c:v>-0.19809767647636226</c:v>
                </c:pt>
                <c:pt idx="3">
                  <c:v>0.29844180846336704</c:v>
                </c:pt>
                <c:pt idx="4">
                  <c:v>-0.50957807396492272</c:v>
                </c:pt>
                <c:pt idx="5">
                  <c:v>0.92260862298674551</c:v>
                </c:pt>
                <c:pt idx="6">
                  <c:v>-7.447453462515595E-2</c:v>
                </c:pt>
                <c:pt idx="7">
                  <c:v>0.60574511136610243</c:v>
                </c:pt>
                <c:pt idx="8">
                  <c:v>-0.22704629039397611</c:v>
                </c:pt>
                <c:pt idx="9">
                  <c:v>-0.97553772696188445</c:v>
                </c:pt>
                <c:pt idx="10">
                  <c:v>-0.80939543277771797</c:v>
                </c:pt>
                <c:pt idx="11">
                  <c:v>-1.065549444942555E-2</c:v>
                </c:pt>
                <c:pt idx="12">
                  <c:v>0.24825253077901818</c:v>
                </c:pt>
                <c:pt idx="13">
                  <c:v>-0.42506486333420473</c:v>
                </c:pt>
                <c:pt idx="14">
                  <c:v>-1.6644395749234622E-2</c:v>
                </c:pt>
                <c:pt idx="15">
                  <c:v>-0.39064633128364334</c:v>
                </c:pt>
                <c:pt idx="16">
                  <c:v>0.36989083312140142</c:v>
                </c:pt>
                <c:pt idx="17">
                  <c:v>0.3390032464085051</c:v>
                </c:pt>
                <c:pt idx="18">
                  <c:v>0.18080305960656418</c:v>
                </c:pt>
                <c:pt idx="19">
                  <c:v>-0.37948034505253192</c:v>
                </c:pt>
              </c:numCache>
            </c:numRef>
          </c:yVal>
          <c:smooth val="0"/>
          <c:extLst>
            <c:ext xmlns:c16="http://schemas.microsoft.com/office/drawing/2014/chart" uri="{C3380CC4-5D6E-409C-BE32-E72D297353CC}">
              <c16:uniqueId val="{00000007-E35E-45AD-AC61-C19EC2F4D00F}"/>
            </c:ext>
          </c:extLst>
        </c:ser>
        <c:ser>
          <c:idx val="8"/>
          <c:order val="8"/>
          <c:tx>
            <c:v>07_anim</c:v>
          </c:tx>
          <c:spPr>
            <a:ln w="25400" cap="rnd">
              <a:noFill/>
              <a:round/>
            </a:ln>
            <a:effectLst/>
          </c:spPr>
          <c:marker>
            <c:symbol val="circle"/>
            <c:size val="10"/>
            <c:spPr>
              <a:solidFill>
                <a:srgbClr val="1EB696">
                  <a:alpha val="50000"/>
                </a:srgbClr>
              </a:solidFill>
              <a:ln w="9525">
                <a:noFill/>
              </a:ln>
              <a:effectLst/>
            </c:spPr>
          </c:marker>
          <c:xVal>
            <c:numRef>
              <c:f>fixed1!$AF$2:$AF$21</c:f>
              <c:numCache>
                <c:formatCode>0.000</c:formatCode>
                <c:ptCount val="20"/>
                <c:pt idx="0">
                  <c:v>-0.11659207345087713</c:v>
                </c:pt>
                <c:pt idx="1">
                  <c:v>-0.24500341429781458</c:v>
                </c:pt>
                <c:pt idx="2">
                  <c:v>0.96857401284753175</c:v>
                </c:pt>
                <c:pt idx="3">
                  <c:v>0.7087235454683587</c:v>
                </c:pt>
                <c:pt idx="4">
                  <c:v>0.5790375855968044</c:v>
                </c:pt>
                <c:pt idx="5">
                  <c:v>1.2477281837127396</c:v>
                </c:pt>
                <c:pt idx="6">
                  <c:v>0.86758066512571141</c:v>
                </c:pt>
                <c:pt idx="7">
                  <c:v>1.0077932147276734</c:v>
                </c:pt>
                <c:pt idx="8">
                  <c:v>0.70152692408986128</c:v>
                </c:pt>
                <c:pt idx="9">
                  <c:v>0.76776472881831681</c:v>
                </c:pt>
                <c:pt idx="10">
                  <c:v>0.80434938767481701</c:v>
                </c:pt>
                <c:pt idx="11">
                  <c:v>0.87875781442721779</c:v>
                </c:pt>
                <c:pt idx="12">
                  <c:v>0.94494828199174508</c:v>
                </c:pt>
                <c:pt idx="13">
                  <c:v>-0.28660127809292779</c:v>
                </c:pt>
                <c:pt idx="14">
                  <c:v>-8.3689451360911826E-2</c:v>
                </c:pt>
                <c:pt idx="15">
                  <c:v>-0.23146389154081382</c:v>
                </c:pt>
                <c:pt idx="16">
                  <c:v>3.999937778861884E-2</c:v>
                </c:pt>
                <c:pt idx="17">
                  <c:v>0.13458989833291113</c:v>
                </c:pt>
                <c:pt idx="18">
                  <c:v>-8.6531075483460545E-3</c:v>
                </c:pt>
                <c:pt idx="19">
                  <c:v>-3.4206001167911379E-2</c:v>
                </c:pt>
              </c:numCache>
            </c:numRef>
          </c:xVal>
          <c:yVal>
            <c:numRef>
              <c:f>fixed1!$AG$2:$AG$21</c:f>
              <c:numCache>
                <c:formatCode>0.000</c:formatCode>
                <c:ptCount val="20"/>
                <c:pt idx="0">
                  <c:v>0.40862757083161083</c:v>
                </c:pt>
                <c:pt idx="1">
                  <c:v>-0.26982495323701094</c:v>
                </c:pt>
                <c:pt idx="2">
                  <c:v>0.19266926355888134</c:v>
                </c:pt>
                <c:pt idx="3">
                  <c:v>0.14703297950688896</c:v>
                </c:pt>
                <c:pt idx="4">
                  <c:v>2.1546952634131544E-2</c:v>
                </c:pt>
                <c:pt idx="5">
                  <c:v>-0.50232335215557278</c:v>
                </c:pt>
                <c:pt idx="6">
                  <c:v>0.51662682532900595</c:v>
                </c:pt>
                <c:pt idx="7">
                  <c:v>-0.98448785003345918</c:v>
                </c:pt>
                <c:pt idx="8">
                  <c:v>0.38357729219679404</c:v>
                </c:pt>
                <c:pt idx="9">
                  <c:v>0.8404136941975705</c:v>
                </c:pt>
                <c:pt idx="10">
                  <c:v>-5.2279685491049437E-2</c:v>
                </c:pt>
                <c:pt idx="11">
                  <c:v>0.34258587908847915</c:v>
                </c:pt>
                <c:pt idx="12">
                  <c:v>-5.5670801808625117E-2</c:v>
                </c:pt>
                <c:pt idx="13">
                  <c:v>0.11523675685344507</c:v>
                </c:pt>
                <c:pt idx="14">
                  <c:v>0.13555354979822054</c:v>
                </c:pt>
                <c:pt idx="15">
                  <c:v>-0.34777489549563245</c:v>
                </c:pt>
                <c:pt idx="16">
                  <c:v>0.55103558233065808</c:v>
                </c:pt>
                <c:pt idx="17">
                  <c:v>1.007078425665878</c:v>
                </c:pt>
                <c:pt idx="18">
                  <c:v>1.0998821524248616</c:v>
                </c:pt>
                <c:pt idx="19">
                  <c:v>0.624780610669463</c:v>
                </c:pt>
              </c:numCache>
            </c:numRef>
          </c:yVal>
          <c:smooth val="0"/>
          <c:extLst>
            <c:ext xmlns:c16="http://schemas.microsoft.com/office/drawing/2014/chart" uri="{C3380CC4-5D6E-409C-BE32-E72D297353CC}">
              <c16:uniqueId val="{00000008-E35E-45AD-AC61-C19EC2F4D00F}"/>
            </c:ext>
          </c:extLst>
        </c:ser>
        <c:ser>
          <c:idx val="9"/>
          <c:order val="9"/>
          <c:tx>
            <c:v>08_anim</c:v>
          </c:tx>
          <c:spPr>
            <a:ln w="25400" cap="rnd">
              <a:noFill/>
              <a:round/>
            </a:ln>
            <a:effectLst/>
          </c:spPr>
          <c:marker>
            <c:symbol val="circle"/>
            <c:size val="10"/>
            <c:spPr>
              <a:solidFill>
                <a:srgbClr val="1EB696">
                  <a:alpha val="50000"/>
                </a:srgbClr>
              </a:solidFill>
              <a:ln w="9525">
                <a:noFill/>
              </a:ln>
              <a:effectLst/>
            </c:spPr>
          </c:marker>
          <c:xVal>
            <c:numRef>
              <c:f>fixed1!$AI$2:$AI$21</c:f>
              <c:numCache>
                <c:formatCode>0.000</c:formatCode>
                <c:ptCount val="20"/>
                <c:pt idx="0">
                  <c:v>1.3444526494713054</c:v>
                </c:pt>
                <c:pt idx="1">
                  <c:v>1.0671014071853384</c:v>
                </c:pt>
                <c:pt idx="2">
                  <c:v>0.85107940903810597</c:v>
                </c:pt>
                <c:pt idx="3">
                  <c:v>0.83543007165000505</c:v>
                </c:pt>
                <c:pt idx="4">
                  <c:v>1.1420489930020641</c:v>
                </c:pt>
                <c:pt idx="5">
                  <c:v>1.3008693730181375</c:v>
                </c:pt>
                <c:pt idx="6">
                  <c:v>0.93546416462562487</c:v>
                </c:pt>
                <c:pt idx="7">
                  <c:v>1.1580742653135319</c:v>
                </c:pt>
                <c:pt idx="8">
                  <c:v>1.2157926199843057</c:v>
                </c:pt>
                <c:pt idx="9">
                  <c:v>0.89755867119286525</c:v>
                </c:pt>
                <c:pt idx="10">
                  <c:v>0.93363419839467854</c:v>
                </c:pt>
                <c:pt idx="11">
                  <c:v>0.98794860809310314</c:v>
                </c:pt>
                <c:pt idx="12">
                  <c:v>1.1069590505364795</c:v>
                </c:pt>
                <c:pt idx="13">
                  <c:v>-5.1082263056152412E-2</c:v>
                </c:pt>
                <c:pt idx="14">
                  <c:v>-0.3114690703862929</c:v>
                </c:pt>
                <c:pt idx="15">
                  <c:v>-0.15760597328128023</c:v>
                </c:pt>
                <c:pt idx="16">
                  <c:v>-0.30884880161187062</c:v>
                </c:pt>
                <c:pt idx="17">
                  <c:v>-0.2042322001734995</c:v>
                </c:pt>
                <c:pt idx="18">
                  <c:v>0.2540189935010394</c:v>
                </c:pt>
                <c:pt idx="19">
                  <c:v>1.0944202616810161</c:v>
                </c:pt>
              </c:numCache>
            </c:numRef>
          </c:xVal>
          <c:yVal>
            <c:numRef>
              <c:f>fixed1!$AJ$2:$AJ$21</c:f>
              <c:numCache>
                <c:formatCode>0.000</c:formatCode>
                <c:ptCount val="20"/>
                <c:pt idx="0">
                  <c:v>-6.6730949637863232E-2</c:v>
                </c:pt>
                <c:pt idx="1">
                  <c:v>0.3892125677147491</c:v>
                </c:pt>
                <c:pt idx="2">
                  <c:v>9.4630988830317744E-2</c:v>
                </c:pt>
                <c:pt idx="3">
                  <c:v>-0.7536078172315327</c:v>
                </c:pt>
                <c:pt idx="4">
                  <c:v>0.84161188357017047</c:v>
                </c:pt>
                <c:pt idx="5">
                  <c:v>9.9224182939158453E-2</c:v>
                </c:pt>
                <c:pt idx="6">
                  <c:v>0.82178328356219033</c:v>
                </c:pt>
                <c:pt idx="7">
                  <c:v>-0.21912580881609053</c:v>
                </c:pt>
                <c:pt idx="8">
                  <c:v>-8.6420541583954111E-2</c:v>
                </c:pt>
                <c:pt idx="9">
                  <c:v>-0.45824217112633742</c:v>
                </c:pt>
                <c:pt idx="10">
                  <c:v>-0.46292791614001028</c:v>
                </c:pt>
                <c:pt idx="11">
                  <c:v>-0.39583518310951415</c:v>
                </c:pt>
                <c:pt idx="12">
                  <c:v>-0.39834928550090037</c:v>
                </c:pt>
                <c:pt idx="13">
                  <c:v>0.26350038740469534</c:v>
                </c:pt>
                <c:pt idx="14">
                  <c:v>0.71427612393401674</c:v>
                </c:pt>
                <c:pt idx="15">
                  <c:v>-9.1949364623597818E-2</c:v>
                </c:pt>
                <c:pt idx="16">
                  <c:v>-0.45889159200832552</c:v>
                </c:pt>
                <c:pt idx="17">
                  <c:v>-0.35536820718576734</c:v>
                </c:pt>
                <c:pt idx="18">
                  <c:v>0.40453717560817071</c:v>
                </c:pt>
                <c:pt idx="19">
                  <c:v>-0.32416453453003458</c:v>
                </c:pt>
              </c:numCache>
            </c:numRef>
          </c:yVal>
          <c:smooth val="0"/>
          <c:extLst>
            <c:ext xmlns:c16="http://schemas.microsoft.com/office/drawing/2014/chart" uri="{C3380CC4-5D6E-409C-BE32-E72D297353CC}">
              <c16:uniqueId val="{00000009-E35E-45AD-AC61-C19EC2F4D00F}"/>
            </c:ext>
          </c:extLst>
        </c:ser>
        <c:ser>
          <c:idx val="10"/>
          <c:order val="10"/>
          <c:tx>
            <c:v>09_anim</c:v>
          </c:tx>
          <c:spPr>
            <a:ln w="25400" cap="rnd">
              <a:noFill/>
              <a:round/>
            </a:ln>
            <a:effectLst/>
          </c:spPr>
          <c:marker>
            <c:symbol val="circle"/>
            <c:size val="10"/>
            <c:spPr>
              <a:solidFill>
                <a:srgbClr val="1EB696">
                  <a:alpha val="50000"/>
                </a:srgbClr>
              </a:solidFill>
              <a:ln w="9525">
                <a:noFill/>
              </a:ln>
              <a:effectLst/>
            </c:spPr>
          </c:marker>
          <c:xVal>
            <c:numRef>
              <c:f>fixed1!$AL$2:$AL$12</c:f>
              <c:numCache>
                <c:formatCode>0.000</c:formatCode>
                <c:ptCount val="11"/>
                <c:pt idx="0">
                  <c:v>1.0264548100061159E-2</c:v>
                </c:pt>
                <c:pt idx="1">
                  <c:v>3.3310286181448288E-2</c:v>
                </c:pt>
                <c:pt idx="2">
                  <c:v>0.3411770043210296</c:v>
                </c:pt>
                <c:pt idx="3">
                  <c:v>0.37112321788714914</c:v>
                </c:pt>
                <c:pt idx="4">
                  <c:v>0.2370822862956303</c:v>
                </c:pt>
                <c:pt idx="5">
                  <c:v>0.28797942938488846</c:v>
                </c:pt>
                <c:pt idx="6">
                  <c:v>9.9984061923346815E-2</c:v>
                </c:pt>
                <c:pt idx="7">
                  <c:v>0.42078203034887585</c:v>
                </c:pt>
                <c:pt idx="8">
                  <c:v>7.259135294601704E-2</c:v>
                </c:pt>
                <c:pt idx="9">
                  <c:v>-0.42349700004957103</c:v>
                </c:pt>
                <c:pt idx="10">
                  <c:v>-0.2360299445914211</c:v>
                </c:pt>
              </c:numCache>
            </c:numRef>
          </c:xVal>
          <c:yVal>
            <c:numRef>
              <c:f>fixed1!$AM$2:$AM$12</c:f>
              <c:numCache>
                <c:formatCode>0.000</c:formatCode>
                <c:ptCount val="11"/>
                <c:pt idx="0">
                  <c:v>2.7646946813850264E-2</c:v>
                </c:pt>
                <c:pt idx="1">
                  <c:v>-8.4338994349736199E-2</c:v>
                </c:pt>
                <c:pt idx="2">
                  <c:v>3.282669647881397E-2</c:v>
                </c:pt>
                <c:pt idx="3">
                  <c:v>-0.1621911078327111</c:v>
                </c:pt>
                <c:pt idx="4">
                  <c:v>0.34676626294858109</c:v>
                </c:pt>
                <c:pt idx="5">
                  <c:v>-0.3107853605681275</c:v>
                </c:pt>
                <c:pt idx="6">
                  <c:v>0.50245145946982572</c:v>
                </c:pt>
                <c:pt idx="7">
                  <c:v>-0.27068872296645535</c:v>
                </c:pt>
                <c:pt idx="8">
                  <c:v>0.27215179311146465</c:v>
                </c:pt>
                <c:pt idx="9">
                  <c:v>-0.26327369420776653</c:v>
                </c:pt>
                <c:pt idx="10">
                  <c:v>0.24293151042727079</c:v>
                </c:pt>
              </c:numCache>
            </c:numRef>
          </c:yVal>
          <c:smooth val="0"/>
          <c:extLst>
            <c:ext xmlns:c16="http://schemas.microsoft.com/office/drawing/2014/chart" uri="{C3380CC4-5D6E-409C-BE32-E72D297353CC}">
              <c16:uniqueId val="{0000000A-E35E-45AD-AC61-C19EC2F4D00F}"/>
            </c:ext>
          </c:extLst>
        </c:ser>
        <c:ser>
          <c:idx val="11"/>
          <c:order val="11"/>
          <c:tx>
            <c:v>10_anim</c:v>
          </c:tx>
          <c:spPr>
            <a:ln w="25400" cap="rnd">
              <a:noFill/>
              <a:round/>
            </a:ln>
            <a:effectLst/>
          </c:spPr>
          <c:marker>
            <c:symbol val="circle"/>
            <c:size val="10"/>
            <c:spPr>
              <a:solidFill>
                <a:srgbClr val="1EB696">
                  <a:alpha val="50000"/>
                </a:srgbClr>
              </a:solidFill>
              <a:ln w="9525">
                <a:noFill/>
              </a:ln>
              <a:effectLst/>
            </c:spPr>
          </c:marker>
          <c:xVal>
            <c:numRef>
              <c:f>fixed1!$AO$2:$AO$11</c:f>
              <c:numCache>
                <c:formatCode>0.000</c:formatCode>
                <c:ptCount val="10"/>
                <c:pt idx="0">
                  <c:v>0.9612032043476213</c:v>
                </c:pt>
                <c:pt idx="1">
                  <c:v>-0.31747747096078421</c:v>
                </c:pt>
                <c:pt idx="2">
                  <c:v>-0.14018949078923254</c:v>
                </c:pt>
                <c:pt idx="3">
                  <c:v>-0.3143178269802186</c:v>
                </c:pt>
                <c:pt idx="4">
                  <c:v>-0.47946873404088991</c:v>
                </c:pt>
                <c:pt idx="5">
                  <c:v>0.52561177378868151</c:v>
                </c:pt>
                <c:pt idx="6">
                  <c:v>-0.12777037894434712</c:v>
                </c:pt>
                <c:pt idx="7">
                  <c:v>7.4442831656009012E-2</c:v>
                </c:pt>
                <c:pt idx="8">
                  <c:v>-0.26702361922594409</c:v>
                </c:pt>
                <c:pt idx="9">
                  <c:v>3.6495501094864144E-2</c:v>
                </c:pt>
              </c:numCache>
            </c:numRef>
          </c:xVal>
          <c:yVal>
            <c:numRef>
              <c:f>fixed1!$AP$2:$AP$11</c:f>
              <c:numCache>
                <c:formatCode>0.000</c:formatCode>
                <c:ptCount val="10"/>
                <c:pt idx="0">
                  <c:v>0.50889961668045069</c:v>
                </c:pt>
                <c:pt idx="1">
                  <c:v>0.42009255250309224</c:v>
                </c:pt>
                <c:pt idx="2">
                  <c:v>-0.55491163740988336</c:v>
                </c:pt>
                <c:pt idx="3">
                  <c:v>-0.13671491734881297</c:v>
                </c:pt>
                <c:pt idx="4">
                  <c:v>0.61261094130613758</c:v>
                </c:pt>
                <c:pt idx="5">
                  <c:v>0.18958056173575699</c:v>
                </c:pt>
                <c:pt idx="6">
                  <c:v>1.0771980833242143</c:v>
                </c:pt>
                <c:pt idx="7">
                  <c:v>0.36261845821014438</c:v>
                </c:pt>
                <c:pt idx="8">
                  <c:v>0.35915172592827838</c:v>
                </c:pt>
                <c:pt idx="9">
                  <c:v>0.65832487431497078</c:v>
                </c:pt>
              </c:numCache>
            </c:numRef>
          </c:yVal>
          <c:smooth val="0"/>
          <c:extLst>
            <c:ext xmlns:c16="http://schemas.microsoft.com/office/drawing/2014/chart" uri="{C3380CC4-5D6E-409C-BE32-E72D297353CC}">
              <c16:uniqueId val="{0000000B-E35E-45AD-AC61-C19EC2F4D00F}"/>
            </c:ext>
          </c:extLst>
        </c:ser>
        <c:ser>
          <c:idx val="12"/>
          <c:order val="12"/>
          <c:tx>
            <c:v>11_anim</c:v>
          </c:tx>
          <c:spPr>
            <a:ln w="25400" cap="rnd">
              <a:noFill/>
              <a:round/>
            </a:ln>
            <a:effectLst/>
          </c:spPr>
          <c:marker>
            <c:symbol val="circle"/>
            <c:size val="10"/>
            <c:spPr>
              <a:solidFill>
                <a:srgbClr val="1EB696">
                  <a:alpha val="50000"/>
                </a:srgbClr>
              </a:solidFill>
              <a:ln w="9525">
                <a:noFill/>
              </a:ln>
              <a:effectLst/>
            </c:spPr>
          </c:marker>
          <c:xVal>
            <c:numRef>
              <c:f>fixed1!$AR$2:$AR$18</c:f>
              <c:numCache>
                <c:formatCode>0.000</c:formatCode>
                <c:ptCount val="17"/>
                <c:pt idx="0">
                  <c:v>1.100627961102272</c:v>
                </c:pt>
                <c:pt idx="1">
                  <c:v>-0.14827643231268764</c:v>
                </c:pt>
                <c:pt idx="2">
                  <c:v>-7.0103868926477797E-2</c:v>
                </c:pt>
                <c:pt idx="3">
                  <c:v>-0.13077913013985767</c:v>
                </c:pt>
                <c:pt idx="4">
                  <c:v>-0.11339691469177227</c:v>
                </c:pt>
                <c:pt idx="5">
                  <c:v>0.93496605382000497</c:v>
                </c:pt>
                <c:pt idx="6">
                  <c:v>1.3911918199458302</c:v>
                </c:pt>
                <c:pt idx="7">
                  <c:v>1.3023997195245824</c:v>
                </c:pt>
                <c:pt idx="8">
                  <c:v>1.3257273978651798</c:v>
                </c:pt>
                <c:pt idx="9">
                  <c:v>1.0367710127790852</c:v>
                </c:pt>
                <c:pt idx="10">
                  <c:v>1.1223752636325601</c:v>
                </c:pt>
                <c:pt idx="11">
                  <c:v>1.2853901062850357</c:v>
                </c:pt>
                <c:pt idx="12">
                  <c:v>0.7398282722048044</c:v>
                </c:pt>
                <c:pt idx="13">
                  <c:v>0.49611532805195402</c:v>
                </c:pt>
                <c:pt idx="14">
                  <c:v>1.0249966420669772</c:v>
                </c:pt>
                <c:pt idx="15">
                  <c:v>1.1402308815389248</c:v>
                </c:pt>
                <c:pt idx="16">
                  <c:v>0.93244708135053811</c:v>
                </c:pt>
              </c:numCache>
            </c:numRef>
          </c:xVal>
          <c:yVal>
            <c:numRef>
              <c:f>fixed1!$AS$2:$AS$18</c:f>
              <c:numCache>
                <c:formatCode>0.000</c:formatCode>
                <c:ptCount val="17"/>
                <c:pt idx="0">
                  <c:v>0.69847076741319525</c:v>
                </c:pt>
                <c:pt idx="1">
                  <c:v>0.25723205198180354</c:v>
                </c:pt>
                <c:pt idx="2">
                  <c:v>-0.30138031190029668</c:v>
                </c:pt>
                <c:pt idx="3">
                  <c:v>0.22807639646811803</c:v>
                </c:pt>
                <c:pt idx="4">
                  <c:v>0.71450001940276109</c:v>
                </c:pt>
                <c:pt idx="5">
                  <c:v>0.35300282519964066</c:v>
                </c:pt>
                <c:pt idx="6">
                  <c:v>-0.12291983042405934</c:v>
                </c:pt>
                <c:pt idx="7">
                  <c:v>0.12243012810909136</c:v>
                </c:pt>
                <c:pt idx="8">
                  <c:v>-0.16625686867032172</c:v>
                </c:pt>
                <c:pt idx="9">
                  <c:v>0.54022223771168831</c:v>
                </c:pt>
                <c:pt idx="10">
                  <c:v>0.67410835806481284</c:v>
                </c:pt>
                <c:pt idx="11">
                  <c:v>0.34155537556210508</c:v>
                </c:pt>
                <c:pt idx="12">
                  <c:v>-2.499838152963036E-2</c:v>
                </c:pt>
                <c:pt idx="13">
                  <c:v>9.8163721912177107E-2</c:v>
                </c:pt>
                <c:pt idx="14">
                  <c:v>7.7821509105414063E-2</c:v>
                </c:pt>
                <c:pt idx="15">
                  <c:v>-1.3138080301590581E-2</c:v>
                </c:pt>
                <c:pt idx="16">
                  <c:v>1.1338009311432607E-2</c:v>
                </c:pt>
              </c:numCache>
            </c:numRef>
          </c:yVal>
          <c:smooth val="0"/>
          <c:extLst>
            <c:ext xmlns:c16="http://schemas.microsoft.com/office/drawing/2014/chart" uri="{C3380CC4-5D6E-409C-BE32-E72D297353CC}">
              <c16:uniqueId val="{0000000C-E35E-45AD-AC61-C19EC2F4D00F}"/>
            </c:ext>
          </c:extLst>
        </c:ser>
        <c:ser>
          <c:idx val="13"/>
          <c:order val="13"/>
          <c:tx>
            <c:v>12_anim</c:v>
          </c:tx>
          <c:spPr>
            <a:ln w="25400" cap="rnd">
              <a:noFill/>
              <a:round/>
            </a:ln>
            <a:effectLst/>
          </c:spPr>
          <c:marker>
            <c:symbol val="circle"/>
            <c:size val="10"/>
            <c:spPr>
              <a:solidFill>
                <a:srgbClr val="1EB696">
                  <a:alpha val="50000"/>
                </a:srgbClr>
              </a:solidFill>
              <a:ln w="9525">
                <a:noFill/>
              </a:ln>
              <a:effectLst/>
            </c:spPr>
          </c:marker>
          <c:xVal>
            <c:numRef>
              <c:f>fixed1!$AU$2:$AU$10</c:f>
              <c:numCache>
                <c:formatCode>0.000</c:formatCode>
                <c:ptCount val="9"/>
                <c:pt idx="0">
                  <c:v>-0.13105887095381788</c:v>
                </c:pt>
                <c:pt idx="1">
                  <c:v>-6.3698463989207213E-2</c:v>
                </c:pt>
                <c:pt idx="2">
                  <c:v>-0.17991151743581921</c:v>
                </c:pt>
                <c:pt idx="3">
                  <c:v>-0.2027271966922681</c:v>
                </c:pt>
                <c:pt idx="4">
                  <c:v>8.05134656742299E-2</c:v>
                </c:pt>
                <c:pt idx="5">
                  <c:v>0.26926123970867694</c:v>
                </c:pt>
                <c:pt idx="6">
                  <c:v>-9.2009968034653306E-2</c:v>
                </c:pt>
                <c:pt idx="7">
                  <c:v>8.8703317952057159E-2</c:v>
                </c:pt>
                <c:pt idx="8">
                  <c:v>0.33178411727420309</c:v>
                </c:pt>
              </c:numCache>
            </c:numRef>
          </c:xVal>
          <c:yVal>
            <c:numRef>
              <c:f>fixed1!$AV$2:$AV$10</c:f>
              <c:numCache>
                <c:formatCode>0.000</c:formatCode>
                <c:ptCount val="9"/>
                <c:pt idx="0">
                  <c:v>-0.1634653938144339</c:v>
                </c:pt>
                <c:pt idx="1">
                  <c:v>0.13031300245497926</c:v>
                </c:pt>
                <c:pt idx="2">
                  <c:v>0.8149681904405166</c:v>
                </c:pt>
                <c:pt idx="3">
                  <c:v>2.1784698433036168E-2</c:v>
                </c:pt>
                <c:pt idx="4">
                  <c:v>-1.7446291009665025E-2</c:v>
                </c:pt>
                <c:pt idx="5">
                  <c:v>0.31714968384691744</c:v>
                </c:pt>
                <c:pt idx="6">
                  <c:v>-0.53974641325116213</c:v>
                </c:pt>
                <c:pt idx="7">
                  <c:v>0.89509697846982827</c:v>
                </c:pt>
                <c:pt idx="8">
                  <c:v>0.16036884219849182</c:v>
                </c:pt>
              </c:numCache>
            </c:numRef>
          </c:yVal>
          <c:smooth val="0"/>
          <c:extLst>
            <c:ext xmlns:c16="http://schemas.microsoft.com/office/drawing/2014/chart" uri="{C3380CC4-5D6E-409C-BE32-E72D297353CC}">
              <c16:uniqueId val="{0000000D-E35E-45AD-AC61-C19EC2F4D00F}"/>
            </c:ext>
          </c:extLst>
        </c:ser>
        <c:ser>
          <c:idx val="14"/>
          <c:order val="14"/>
          <c:tx>
            <c:v>13_anim</c:v>
          </c:tx>
          <c:spPr>
            <a:ln w="25400" cap="rnd">
              <a:noFill/>
              <a:round/>
            </a:ln>
            <a:effectLst/>
          </c:spPr>
          <c:marker>
            <c:symbol val="circle"/>
            <c:size val="10"/>
            <c:spPr>
              <a:solidFill>
                <a:srgbClr val="1EB696">
                  <a:alpha val="50000"/>
                </a:srgbClr>
              </a:solidFill>
              <a:ln w="9525">
                <a:noFill/>
              </a:ln>
              <a:effectLst/>
            </c:spPr>
          </c:marker>
          <c:xVal>
            <c:numRef>
              <c:f>fixed1!$AX$2:$AX$21</c:f>
              <c:numCache>
                <c:formatCode>0.000</c:formatCode>
                <c:ptCount val="20"/>
                <c:pt idx="0">
                  <c:v>0.91690587033125337</c:v>
                </c:pt>
                <c:pt idx="1">
                  <c:v>-0.33754929194531375</c:v>
                </c:pt>
                <c:pt idx="2">
                  <c:v>2.5856977185706016E-2</c:v>
                </c:pt>
                <c:pt idx="3">
                  <c:v>4.6836944376836475E-3</c:v>
                </c:pt>
                <c:pt idx="4">
                  <c:v>-3.1846430484250503E-2</c:v>
                </c:pt>
                <c:pt idx="5">
                  <c:v>-0.19120477374858524</c:v>
                </c:pt>
                <c:pt idx="6">
                  <c:v>-0.36014040186111806</c:v>
                </c:pt>
                <c:pt idx="7">
                  <c:v>-3.7828937472655193E-2</c:v>
                </c:pt>
                <c:pt idx="8">
                  <c:v>-8.7730592344838668E-2</c:v>
                </c:pt>
                <c:pt idx="9">
                  <c:v>-0.10474588345343197</c:v>
                </c:pt>
                <c:pt idx="10">
                  <c:v>-3.4686412766691245E-2</c:v>
                </c:pt>
                <c:pt idx="11">
                  <c:v>-0.10547315676656131</c:v>
                </c:pt>
                <c:pt idx="12">
                  <c:v>0.81142535306334984</c:v>
                </c:pt>
                <c:pt idx="13">
                  <c:v>0.88101744314748565</c:v>
                </c:pt>
                <c:pt idx="14">
                  <c:v>1.0633685093139758</c:v>
                </c:pt>
                <c:pt idx="15">
                  <c:v>1.1427000166318413</c:v>
                </c:pt>
                <c:pt idx="16">
                  <c:v>1.1585101195733056</c:v>
                </c:pt>
                <c:pt idx="17">
                  <c:v>1.0747577056456843</c:v>
                </c:pt>
                <c:pt idx="18">
                  <c:v>0.63969429167155112</c:v>
                </c:pt>
                <c:pt idx="19">
                  <c:v>-2.8999644767861966E-2</c:v>
                </c:pt>
              </c:numCache>
            </c:numRef>
          </c:xVal>
          <c:yVal>
            <c:numRef>
              <c:f>fixed1!$AY$2:$AY$21</c:f>
              <c:numCache>
                <c:formatCode>0.000</c:formatCode>
                <c:ptCount val="20"/>
                <c:pt idx="0">
                  <c:v>-8.5336953975843774E-2</c:v>
                </c:pt>
                <c:pt idx="1">
                  <c:v>0.62225879863686218</c:v>
                </c:pt>
                <c:pt idx="2">
                  <c:v>0.15177524740307516</c:v>
                </c:pt>
                <c:pt idx="3">
                  <c:v>0.10009585119002903</c:v>
                </c:pt>
                <c:pt idx="4">
                  <c:v>0.4765744789106145</c:v>
                </c:pt>
                <c:pt idx="5">
                  <c:v>5.0883621204590489E-3</c:v>
                </c:pt>
                <c:pt idx="6">
                  <c:v>-4.5283636409747093E-2</c:v>
                </c:pt>
                <c:pt idx="7">
                  <c:v>-5.90403934106246E-2</c:v>
                </c:pt>
                <c:pt idx="8">
                  <c:v>0.80894737097241121</c:v>
                </c:pt>
                <c:pt idx="9">
                  <c:v>-0.16834438234550694</c:v>
                </c:pt>
                <c:pt idx="10">
                  <c:v>0.60235541142919535</c:v>
                </c:pt>
                <c:pt idx="11">
                  <c:v>-6.5588207012501981E-2</c:v>
                </c:pt>
                <c:pt idx="12">
                  <c:v>-0.95180640530169547</c:v>
                </c:pt>
                <c:pt idx="13">
                  <c:v>-8.9115793833911591E-2</c:v>
                </c:pt>
                <c:pt idx="14">
                  <c:v>-0.82375744531588802</c:v>
                </c:pt>
                <c:pt idx="15">
                  <c:v>-1.4919178282271564</c:v>
                </c:pt>
                <c:pt idx="16">
                  <c:v>-5.7415660969952702E-2</c:v>
                </c:pt>
                <c:pt idx="17">
                  <c:v>-0.2740737361005135</c:v>
                </c:pt>
                <c:pt idx="18">
                  <c:v>0.36156219422798908</c:v>
                </c:pt>
                <c:pt idx="19">
                  <c:v>-0.98720585046779918</c:v>
                </c:pt>
              </c:numCache>
            </c:numRef>
          </c:yVal>
          <c:smooth val="0"/>
          <c:extLst>
            <c:ext xmlns:c16="http://schemas.microsoft.com/office/drawing/2014/chart" uri="{C3380CC4-5D6E-409C-BE32-E72D297353CC}">
              <c16:uniqueId val="{0000000E-E35E-45AD-AC61-C19EC2F4D00F}"/>
            </c:ext>
          </c:extLst>
        </c:ser>
        <c:ser>
          <c:idx val="15"/>
          <c:order val="15"/>
          <c:tx>
            <c:v>14_anim</c:v>
          </c:tx>
          <c:spPr>
            <a:ln w="25400" cap="rnd">
              <a:noFill/>
              <a:round/>
            </a:ln>
            <a:effectLst/>
          </c:spPr>
          <c:marker>
            <c:symbol val="circle"/>
            <c:size val="10"/>
            <c:spPr>
              <a:solidFill>
                <a:srgbClr val="1EB696">
                  <a:alpha val="50000"/>
                </a:srgbClr>
              </a:solidFill>
              <a:ln w="9525">
                <a:noFill/>
              </a:ln>
              <a:effectLst/>
            </c:spPr>
          </c:marker>
          <c:xVal>
            <c:numRef>
              <c:f>fixed1!$BA$2:$BA$21</c:f>
              <c:numCache>
                <c:formatCode>0.000</c:formatCode>
                <c:ptCount val="20"/>
                <c:pt idx="0">
                  <c:v>-0.2006207396467401</c:v>
                </c:pt>
                <c:pt idx="1">
                  <c:v>-0.23069350164409866</c:v>
                </c:pt>
                <c:pt idx="2">
                  <c:v>-4.1999969200895527E-2</c:v>
                </c:pt>
                <c:pt idx="3">
                  <c:v>7.6390246999285843E-2</c:v>
                </c:pt>
                <c:pt idx="4">
                  <c:v>0.14952639599494741</c:v>
                </c:pt>
                <c:pt idx="5">
                  <c:v>1.9208606883056732E-3</c:v>
                </c:pt>
                <c:pt idx="6">
                  <c:v>0.50706375040661367</c:v>
                </c:pt>
                <c:pt idx="7">
                  <c:v>0.10049959632740871</c:v>
                </c:pt>
                <c:pt idx="8">
                  <c:v>0.86064808583293206</c:v>
                </c:pt>
                <c:pt idx="9">
                  <c:v>0.99347172343001311</c:v>
                </c:pt>
                <c:pt idx="10">
                  <c:v>1.2202144131521904</c:v>
                </c:pt>
                <c:pt idx="11">
                  <c:v>0.93920373893381004</c:v>
                </c:pt>
                <c:pt idx="12">
                  <c:v>0.91103793753688656</c:v>
                </c:pt>
                <c:pt idx="13">
                  <c:v>0.92324107967195423</c:v>
                </c:pt>
                <c:pt idx="14">
                  <c:v>1.4527657666833125</c:v>
                </c:pt>
                <c:pt idx="15">
                  <c:v>0.88612486603285001</c:v>
                </c:pt>
                <c:pt idx="16">
                  <c:v>0.94531018838580783</c:v>
                </c:pt>
                <c:pt idx="17">
                  <c:v>1.3468229825716758</c:v>
                </c:pt>
                <c:pt idx="18">
                  <c:v>1.2663003510808719</c:v>
                </c:pt>
                <c:pt idx="19">
                  <c:v>0.80394362083527504</c:v>
                </c:pt>
              </c:numCache>
            </c:numRef>
          </c:xVal>
          <c:yVal>
            <c:numRef>
              <c:f>fixed1!$BB$2:$BB$21</c:f>
              <c:numCache>
                <c:formatCode>0.000</c:formatCode>
                <c:ptCount val="20"/>
                <c:pt idx="0">
                  <c:v>0.16918751609634866</c:v>
                </c:pt>
                <c:pt idx="1">
                  <c:v>-0.91727695314792568</c:v>
                </c:pt>
                <c:pt idx="2">
                  <c:v>0.83454817137563719</c:v>
                </c:pt>
                <c:pt idx="3">
                  <c:v>0.1706552949843245</c:v>
                </c:pt>
                <c:pt idx="4">
                  <c:v>-0.74321837920774592</c:v>
                </c:pt>
                <c:pt idx="5">
                  <c:v>-0.40825167587897859</c:v>
                </c:pt>
                <c:pt idx="6">
                  <c:v>-0.18449941573641296</c:v>
                </c:pt>
                <c:pt idx="7">
                  <c:v>0.37002274476110408</c:v>
                </c:pt>
                <c:pt idx="8">
                  <c:v>0.91415612612172625</c:v>
                </c:pt>
                <c:pt idx="9">
                  <c:v>0.84587534492978889</c:v>
                </c:pt>
                <c:pt idx="10">
                  <c:v>5.2842935276970072E-2</c:v>
                </c:pt>
                <c:pt idx="11">
                  <c:v>0.13238672267881085</c:v>
                </c:pt>
                <c:pt idx="12">
                  <c:v>0.17653845215136113</c:v>
                </c:pt>
                <c:pt idx="13">
                  <c:v>-1.1725409887960303</c:v>
                </c:pt>
                <c:pt idx="14">
                  <c:v>0.82895114430501637</c:v>
                </c:pt>
                <c:pt idx="15">
                  <c:v>1.026928143072845</c:v>
                </c:pt>
                <c:pt idx="16">
                  <c:v>-5.8283317413734902E-2</c:v>
                </c:pt>
                <c:pt idx="17">
                  <c:v>0.21704180308500426</c:v>
                </c:pt>
                <c:pt idx="18">
                  <c:v>5.1213609033229301E-2</c:v>
                </c:pt>
                <c:pt idx="19">
                  <c:v>-0.14846833422409894</c:v>
                </c:pt>
              </c:numCache>
            </c:numRef>
          </c:yVal>
          <c:smooth val="0"/>
          <c:extLst>
            <c:ext xmlns:c16="http://schemas.microsoft.com/office/drawing/2014/chart" uri="{C3380CC4-5D6E-409C-BE32-E72D297353CC}">
              <c16:uniqueId val="{0000000F-E35E-45AD-AC61-C19EC2F4D00F}"/>
            </c:ext>
          </c:extLst>
        </c:ser>
        <c:ser>
          <c:idx val="16"/>
          <c:order val="16"/>
          <c:tx>
            <c:v>15_anim</c:v>
          </c:tx>
          <c:spPr>
            <a:ln w="25400" cap="rnd">
              <a:noFill/>
              <a:round/>
            </a:ln>
            <a:effectLst/>
          </c:spPr>
          <c:marker>
            <c:symbol val="circle"/>
            <c:size val="10"/>
            <c:spPr>
              <a:solidFill>
                <a:srgbClr val="1EB696">
                  <a:alpha val="50000"/>
                </a:srgbClr>
              </a:solidFill>
              <a:ln w="9525">
                <a:noFill/>
              </a:ln>
              <a:effectLst/>
            </c:spPr>
          </c:marker>
          <c:xVal>
            <c:numRef>
              <c:f>fixed1!$BD$2:$BD$21</c:f>
              <c:numCache>
                <c:formatCode>0.000</c:formatCode>
                <c:ptCount val="20"/>
                <c:pt idx="0">
                  <c:v>0.90830582398070803</c:v>
                </c:pt>
                <c:pt idx="1">
                  <c:v>1.0096933075591474</c:v>
                </c:pt>
                <c:pt idx="2">
                  <c:v>-1.3822846020860006E-2</c:v>
                </c:pt>
                <c:pt idx="3">
                  <c:v>-3.8708822694178027E-3</c:v>
                </c:pt>
                <c:pt idx="4">
                  <c:v>0.15446626762081583</c:v>
                </c:pt>
                <c:pt idx="5">
                  <c:v>2.3452541973180946E-2</c:v>
                </c:pt>
                <c:pt idx="6">
                  <c:v>-6.96747536434391E-2</c:v>
                </c:pt>
                <c:pt idx="7">
                  <c:v>2.0078309465976052E-2</c:v>
                </c:pt>
                <c:pt idx="8">
                  <c:v>0.88480888756481324</c:v>
                </c:pt>
                <c:pt idx="9">
                  <c:v>0.93145874196369682</c:v>
                </c:pt>
                <c:pt idx="10">
                  <c:v>0.99374452300122984</c:v>
                </c:pt>
                <c:pt idx="11">
                  <c:v>0.92641194242502201</c:v>
                </c:pt>
                <c:pt idx="12">
                  <c:v>0.88337675631267798</c:v>
                </c:pt>
                <c:pt idx="13">
                  <c:v>1.1095362158260467</c:v>
                </c:pt>
                <c:pt idx="14">
                  <c:v>0.94626188555448298</c:v>
                </c:pt>
                <c:pt idx="15">
                  <c:v>-0.15676491315363711</c:v>
                </c:pt>
                <c:pt idx="16">
                  <c:v>-0.10261674782361817</c:v>
                </c:pt>
                <c:pt idx="17">
                  <c:v>0.16161491934854422</c:v>
                </c:pt>
                <c:pt idx="18">
                  <c:v>-7.5690420520861307E-2</c:v>
                </c:pt>
                <c:pt idx="19">
                  <c:v>1.3271846502707452</c:v>
                </c:pt>
              </c:numCache>
            </c:numRef>
          </c:xVal>
          <c:yVal>
            <c:numRef>
              <c:f>fixed1!$BE$2:$BE$21</c:f>
              <c:numCache>
                <c:formatCode>0.000</c:formatCode>
                <c:ptCount val="20"/>
                <c:pt idx="0">
                  <c:v>-0.43433290897692844</c:v>
                </c:pt>
                <c:pt idx="1">
                  <c:v>0.40962768660662763</c:v>
                </c:pt>
                <c:pt idx="2">
                  <c:v>-0.21534866547717516</c:v>
                </c:pt>
                <c:pt idx="3">
                  <c:v>-0.49203510017335672</c:v>
                </c:pt>
                <c:pt idx="4">
                  <c:v>-0.27983238573676689</c:v>
                </c:pt>
                <c:pt idx="5">
                  <c:v>-0.29004988922393055</c:v>
                </c:pt>
                <c:pt idx="6">
                  <c:v>0.73163286875997069</c:v>
                </c:pt>
                <c:pt idx="7">
                  <c:v>0.27999509031857467</c:v>
                </c:pt>
                <c:pt idx="8">
                  <c:v>-0.50016797251417244</c:v>
                </c:pt>
                <c:pt idx="9">
                  <c:v>-0.77293513884540521</c:v>
                </c:pt>
                <c:pt idx="10">
                  <c:v>-0.24535672040287829</c:v>
                </c:pt>
                <c:pt idx="11">
                  <c:v>-7.2898655397399118E-4</c:v>
                </c:pt>
                <c:pt idx="12">
                  <c:v>-0.34122909736716706</c:v>
                </c:pt>
                <c:pt idx="13">
                  <c:v>-0.43369327007916214</c:v>
                </c:pt>
                <c:pt idx="14">
                  <c:v>0.12483344889751755</c:v>
                </c:pt>
                <c:pt idx="15">
                  <c:v>0.79585912617647558</c:v>
                </c:pt>
                <c:pt idx="16">
                  <c:v>-0.6012453566448529</c:v>
                </c:pt>
                <c:pt idx="17">
                  <c:v>0.6043488262720379</c:v>
                </c:pt>
                <c:pt idx="18">
                  <c:v>0.25758058348000851</c:v>
                </c:pt>
                <c:pt idx="19">
                  <c:v>0.62678300132514431</c:v>
                </c:pt>
              </c:numCache>
            </c:numRef>
          </c:yVal>
          <c:smooth val="0"/>
          <c:extLst>
            <c:ext xmlns:c16="http://schemas.microsoft.com/office/drawing/2014/chart" uri="{C3380CC4-5D6E-409C-BE32-E72D297353CC}">
              <c16:uniqueId val="{00000010-E35E-45AD-AC61-C19EC2F4D00F}"/>
            </c:ext>
          </c:extLst>
        </c:ser>
        <c:ser>
          <c:idx val="17"/>
          <c:order val="17"/>
          <c:tx>
            <c:v>16_anim</c:v>
          </c:tx>
          <c:spPr>
            <a:ln w="25400" cap="rnd">
              <a:noFill/>
              <a:round/>
            </a:ln>
            <a:effectLst/>
          </c:spPr>
          <c:marker>
            <c:symbol val="circle"/>
            <c:size val="10"/>
            <c:spPr>
              <a:solidFill>
                <a:srgbClr val="1EB696">
                  <a:alpha val="50000"/>
                </a:srgbClr>
              </a:solidFill>
              <a:ln w="9525">
                <a:noFill/>
              </a:ln>
              <a:effectLst/>
            </c:spPr>
          </c:marker>
          <c:xVal>
            <c:numRef>
              <c:f>fixed1!$BG$2:$BG$21</c:f>
              <c:numCache>
                <c:formatCode>0.000</c:formatCode>
                <c:ptCount val="20"/>
                <c:pt idx="0">
                  <c:v>0.93290401061367345</c:v>
                </c:pt>
                <c:pt idx="1">
                  <c:v>1.2052054582503198</c:v>
                </c:pt>
                <c:pt idx="2">
                  <c:v>0.80892458690544333</c:v>
                </c:pt>
                <c:pt idx="3">
                  <c:v>0.79469878782847558</c:v>
                </c:pt>
                <c:pt idx="4">
                  <c:v>0.41536689363259061</c:v>
                </c:pt>
                <c:pt idx="5">
                  <c:v>0.85603030931345625</c:v>
                </c:pt>
                <c:pt idx="6">
                  <c:v>0.72517399234602276</c:v>
                </c:pt>
                <c:pt idx="7">
                  <c:v>1.0098157971400512</c:v>
                </c:pt>
                <c:pt idx="8">
                  <c:v>0.30839406850897738</c:v>
                </c:pt>
                <c:pt idx="9">
                  <c:v>-0.26309444160230944</c:v>
                </c:pt>
                <c:pt idx="10">
                  <c:v>-7.9929730813930094E-2</c:v>
                </c:pt>
                <c:pt idx="11">
                  <c:v>-0.38118538155913428</c:v>
                </c:pt>
                <c:pt idx="12">
                  <c:v>0.10010951843647953</c:v>
                </c:pt>
                <c:pt idx="13">
                  <c:v>0.15855059407098515</c:v>
                </c:pt>
                <c:pt idx="14">
                  <c:v>0.10956767663102092</c:v>
                </c:pt>
                <c:pt idx="15">
                  <c:v>-0.2227629698837503</c:v>
                </c:pt>
                <c:pt idx="16">
                  <c:v>0.17779798644254163</c:v>
                </c:pt>
                <c:pt idx="17">
                  <c:v>0.73162689951119897</c:v>
                </c:pt>
                <c:pt idx="18">
                  <c:v>1.2065136197856949</c:v>
                </c:pt>
                <c:pt idx="19">
                  <c:v>0.79038533503085751</c:v>
                </c:pt>
              </c:numCache>
            </c:numRef>
          </c:xVal>
          <c:yVal>
            <c:numRef>
              <c:f>fixed1!$BH$2:$BH$21</c:f>
              <c:numCache>
                <c:formatCode>0.000</c:formatCode>
                <c:ptCount val="20"/>
                <c:pt idx="0">
                  <c:v>7.1969622849869241E-2</c:v>
                </c:pt>
                <c:pt idx="1">
                  <c:v>-0.341817060750568</c:v>
                </c:pt>
                <c:pt idx="2">
                  <c:v>-0.76331447836561073</c:v>
                </c:pt>
                <c:pt idx="3">
                  <c:v>-0.7272103787306492</c:v>
                </c:pt>
                <c:pt idx="4">
                  <c:v>-8.8846125657252917E-2</c:v>
                </c:pt>
                <c:pt idx="5">
                  <c:v>-0.38270021475691035</c:v>
                </c:pt>
                <c:pt idx="6">
                  <c:v>0.92897088476923961</c:v>
                </c:pt>
                <c:pt idx="7">
                  <c:v>1.8571692768578998</c:v>
                </c:pt>
                <c:pt idx="8">
                  <c:v>8.3045110160389304E-2</c:v>
                </c:pt>
                <c:pt idx="9">
                  <c:v>0.51847752093190569</c:v>
                </c:pt>
                <c:pt idx="10">
                  <c:v>-0.43830059896706947</c:v>
                </c:pt>
                <c:pt idx="11">
                  <c:v>0.54945291612534486</c:v>
                </c:pt>
                <c:pt idx="12">
                  <c:v>-2.989077611129071E-2</c:v>
                </c:pt>
                <c:pt idx="13">
                  <c:v>0.67203153460257659</c:v>
                </c:pt>
                <c:pt idx="14">
                  <c:v>0.1561390230829556</c:v>
                </c:pt>
                <c:pt idx="15">
                  <c:v>-0.32857002878230296</c:v>
                </c:pt>
                <c:pt idx="16">
                  <c:v>0.33855558763164617</c:v>
                </c:pt>
                <c:pt idx="17">
                  <c:v>-0.87247946565000656</c:v>
                </c:pt>
                <c:pt idx="18">
                  <c:v>-0.41853016233055096</c:v>
                </c:pt>
                <c:pt idx="19">
                  <c:v>-1.0633315964965122</c:v>
                </c:pt>
              </c:numCache>
            </c:numRef>
          </c:yVal>
          <c:smooth val="0"/>
          <c:extLst>
            <c:ext xmlns:c16="http://schemas.microsoft.com/office/drawing/2014/chart" uri="{C3380CC4-5D6E-409C-BE32-E72D297353CC}">
              <c16:uniqueId val="{00000011-E35E-45AD-AC61-C19EC2F4D00F}"/>
            </c:ext>
          </c:extLst>
        </c:ser>
        <c:ser>
          <c:idx val="18"/>
          <c:order val="18"/>
          <c:tx>
            <c:v>17_anim</c:v>
          </c:tx>
          <c:spPr>
            <a:ln w="25400" cap="rnd">
              <a:noFill/>
              <a:round/>
            </a:ln>
            <a:effectLst/>
          </c:spPr>
          <c:marker>
            <c:symbol val="circle"/>
            <c:size val="10"/>
            <c:spPr>
              <a:solidFill>
                <a:srgbClr val="1EB696">
                  <a:alpha val="50000"/>
                </a:srgbClr>
              </a:solidFill>
              <a:ln w="9525">
                <a:noFill/>
              </a:ln>
              <a:effectLst/>
            </c:spPr>
          </c:marker>
          <c:xVal>
            <c:numRef>
              <c:f>fixed1!$BJ$2:$BJ$19</c:f>
              <c:numCache>
                <c:formatCode>0.000</c:formatCode>
                <c:ptCount val="18"/>
                <c:pt idx="0">
                  <c:v>2.3892616924452933E-2</c:v>
                </c:pt>
                <c:pt idx="1">
                  <c:v>-9.0221454904147569E-2</c:v>
                </c:pt>
                <c:pt idx="2">
                  <c:v>-0.26986849495817816</c:v>
                </c:pt>
                <c:pt idx="3">
                  <c:v>3.7130041913341232E-2</c:v>
                </c:pt>
                <c:pt idx="4">
                  <c:v>-1.9670214013615068E-3</c:v>
                </c:pt>
                <c:pt idx="5">
                  <c:v>0.32775789388918475</c:v>
                </c:pt>
                <c:pt idx="6">
                  <c:v>1.1287019451355413</c:v>
                </c:pt>
                <c:pt idx="7">
                  <c:v>1.2615218252332174</c:v>
                </c:pt>
                <c:pt idx="8">
                  <c:v>1.16653996971314</c:v>
                </c:pt>
                <c:pt idx="9">
                  <c:v>1.1841224458254829</c:v>
                </c:pt>
                <c:pt idx="10">
                  <c:v>0.67917081849659167</c:v>
                </c:pt>
                <c:pt idx="11">
                  <c:v>0.78241588705147369</c:v>
                </c:pt>
                <c:pt idx="12">
                  <c:v>0.6278723956271004</c:v>
                </c:pt>
                <c:pt idx="13">
                  <c:v>1.1010520594394257</c:v>
                </c:pt>
                <c:pt idx="14">
                  <c:v>1.2588709952641755</c:v>
                </c:pt>
                <c:pt idx="15">
                  <c:v>1.0278554737711179</c:v>
                </c:pt>
                <c:pt idx="16">
                  <c:v>-7.9450882129199291E-2</c:v>
                </c:pt>
                <c:pt idx="17">
                  <c:v>-0.1223658295875832</c:v>
                </c:pt>
              </c:numCache>
            </c:numRef>
          </c:xVal>
          <c:yVal>
            <c:numRef>
              <c:f>fixed1!$BK$2:$BK$19</c:f>
              <c:numCache>
                <c:formatCode>0.000</c:formatCode>
                <c:ptCount val="18"/>
                <c:pt idx="0">
                  <c:v>-0.29827979867289295</c:v>
                </c:pt>
                <c:pt idx="1">
                  <c:v>-0.46244626272372025</c:v>
                </c:pt>
                <c:pt idx="2">
                  <c:v>0.54267387644372211</c:v>
                </c:pt>
                <c:pt idx="3">
                  <c:v>0.96195180967286809</c:v>
                </c:pt>
                <c:pt idx="4">
                  <c:v>8.0051082865220752E-2</c:v>
                </c:pt>
                <c:pt idx="5">
                  <c:v>-0.10452296127436667</c:v>
                </c:pt>
                <c:pt idx="6">
                  <c:v>0.57302566540108424</c:v>
                </c:pt>
                <c:pt idx="7">
                  <c:v>-0.39530744614611446</c:v>
                </c:pt>
                <c:pt idx="8">
                  <c:v>-0.42696673228047116</c:v>
                </c:pt>
                <c:pt idx="9">
                  <c:v>0.44968010372811301</c:v>
                </c:pt>
                <c:pt idx="10">
                  <c:v>-0.60287276005924006</c:v>
                </c:pt>
                <c:pt idx="11">
                  <c:v>-0.25403821101126689</c:v>
                </c:pt>
                <c:pt idx="12">
                  <c:v>-0.52675284462553373</c:v>
                </c:pt>
                <c:pt idx="13">
                  <c:v>0.1147139371188723</c:v>
                </c:pt>
                <c:pt idx="14">
                  <c:v>0.13147171923336082</c:v>
                </c:pt>
                <c:pt idx="15">
                  <c:v>-0.4109644504172697</c:v>
                </c:pt>
                <c:pt idx="16">
                  <c:v>-0.50314211300605804</c:v>
                </c:pt>
                <c:pt idx="17">
                  <c:v>-0.82212754171760805</c:v>
                </c:pt>
              </c:numCache>
            </c:numRef>
          </c:yVal>
          <c:smooth val="0"/>
          <c:extLst>
            <c:ext xmlns:c16="http://schemas.microsoft.com/office/drawing/2014/chart" uri="{C3380CC4-5D6E-409C-BE32-E72D297353CC}">
              <c16:uniqueId val="{00000012-E35E-45AD-AC61-C19EC2F4D00F}"/>
            </c:ext>
          </c:extLst>
        </c:ser>
        <c:ser>
          <c:idx val="19"/>
          <c:order val="19"/>
          <c:tx>
            <c:v>18_anim</c:v>
          </c:tx>
          <c:spPr>
            <a:ln w="25400" cap="rnd">
              <a:noFill/>
              <a:round/>
            </a:ln>
            <a:effectLst/>
          </c:spPr>
          <c:marker>
            <c:symbol val="circle"/>
            <c:size val="10"/>
            <c:spPr>
              <a:solidFill>
                <a:srgbClr val="1EB696">
                  <a:alpha val="50000"/>
                </a:srgbClr>
              </a:solidFill>
              <a:ln w="9525">
                <a:noFill/>
              </a:ln>
              <a:effectLst/>
            </c:spPr>
          </c:marker>
          <c:xVal>
            <c:numRef>
              <c:f>fixed1!$BM$2:$BM$21</c:f>
              <c:numCache>
                <c:formatCode>0.000</c:formatCode>
                <c:ptCount val="20"/>
                <c:pt idx="0">
                  <c:v>1.1756542376404167</c:v>
                </c:pt>
                <c:pt idx="1">
                  <c:v>-7.5040471032449166E-2</c:v>
                </c:pt>
                <c:pt idx="2">
                  <c:v>-1.0407058961417774E-2</c:v>
                </c:pt>
                <c:pt idx="3">
                  <c:v>-0.10574681902070866</c:v>
                </c:pt>
                <c:pt idx="4">
                  <c:v>0.11718003765059777</c:v>
                </c:pt>
                <c:pt idx="5">
                  <c:v>-7.7552777479631463E-2</c:v>
                </c:pt>
                <c:pt idx="6">
                  <c:v>0.93416195200480256</c:v>
                </c:pt>
                <c:pt idx="7">
                  <c:v>1.332143321075173</c:v>
                </c:pt>
                <c:pt idx="8">
                  <c:v>1.3649623530218769</c:v>
                </c:pt>
                <c:pt idx="9">
                  <c:v>1.0358988077047515</c:v>
                </c:pt>
                <c:pt idx="10">
                  <c:v>1.0028177425817688</c:v>
                </c:pt>
                <c:pt idx="11">
                  <c:v>1.0472600808065304</c:v>
                </c:pt>
                <c:pt idx="12">
                  <c:v>1.3745265963471383</c:v>
                </c:pt>
                <c:pt idx="13">
                  <c:v>0.77312649718588389</c:v>
                </c:pt>
                <c:pt idx="14">
                  <c:v>1.1152140626472926</c:v>
                </c:pt>
                <c:pt idx="15">
                  <c:v>0.69645178426737919</c:v>
                </c:pt>
                <c:pt idx="16">
                  <c:v>-1.2918984021109067E-3</c:v>
                </c:pt>
                <c:pt idx="17">
                  <c:v>0.45471478642458296</c:v>
                </c:pt>
                <c:pt idx="18">
                  <c:v>1.4349259631484763E-2</c:v>
                </c:pt>
                <c:pt idx="19">
                  <c:v>5.1734202295785209E-3</c:v>
                </c:pt>
              </c:numCache>
            </c:numRef>
          </c:xVal>
          <c:yVal>
            <c:numRef>
              <c:f>fixed1!$BN$2:$BN$21</c:f>
              <c:numCache>
                <c:formatCode>0.000</c:formatCode>
                <c:ptCount val="20"/>
                <c:pt idx="0">
                  <c:v>-7.0319325408545408E-2</c:v>
                </c:pt>
                <c:pt idx="1">
                  <c:v>-9.9786011892515111E-2</c:v>
                </c:pt>
                <c:pt idx="2">
                  <c:v>-0.40975094880326829</c:v>
                </c:pt>
                <c:pt idx="3">
                  <c:v>0.39132811704664028</c:v>
                </c:pt>
                <c:pt idx="4">
                  <c:v>-0.76986222140982086</c:v>
                </c:pt>
                <c:pt idx="5">
                  <c:v>0.15493585384478517</c:v>
                </c:pt>
                <c:pt idx="6">
                  <c:v>-0.35086487302949892</c:v>
                </c:pt>
                <c:pt idx="7">
                  <c:v>-0.10800935460017387</c:v>
                </c:pt>
                <c:pt idx="8">
                  <c:v>-0.73064367258851726</c:v>
                </c:pt>
                <c:pt idx="9">
                  <c:v>0.14754630327819196</c:v>
                </c:pt>
                <c:pt idx="10">
                  <c:v>-0.46903793680156758</c:v>
                </c:pt>
                <c:pt idx="11">
                  <c:v>-0.61457160370545638</c:v>
                </c:pt>
                <c:pt idx="12">
                  <c:v>-0.12387252739065022</c:v>
                </c:pt>
                <c:pt idx="13">
                  <c:v>-0.81193835950882265</c:v>
                </c:pt>
                <c:pt idx="14">
                  <c:v>0.20235407171800934</c:v>
                </c:pt>
                <c:pt idx="15">
                  <c:v>0.10179916722431237</c:v>
                </c:pt>
                <c:pt idx="16">
                  <c:v>-0.94028897198952821</c:v>
                </c:pt>
                <c:pt idx="17">
                  <c:v>-0.36627100006358138</c:v>
                </c:pt>
                <c:pt idx="18">
                  <c:v>-1.5146704448540245</c:v>
                </c:pt>
                <c:pt idx="19">
                  <c:v>0.33593838412792931</c:v>
                </c:pt>
              </c:numCache>
            </c:numRef>
          </c:yVal>
          <c:smooth val="0"/>
          <c:extLst>
            <c:ext xmlns:c16="http://schemas.microsoft.com/office/drawing/2014/chart" uri="{C3380CC4-5D6E-409C-BE32-E72D297353CC}">
              <c16:uniqueId val="{00000013-E35E-45AD-AC61-C19EC2F4D00F}"/>
            </c:ext>
          </c:extLst>
        </c:ser>
        <c:ser>
          <c:idx val="20"/>
          <c:order val="20"/>
          <c:tx>
            <c:v>19_anim</c:v>
          </c:tx>
          <c:spPr>
            <a:ln w="25400" cap="rnd">
              <a:noFill/>
              <a:round/>
            </a:ln>
            <a:effectLst/>
          </c:spPr>
          <c:marker>
            <c:symbol val="circle"/>
            <c:size val="10"/>
            <c:spPr>
              <a:solidFill>
                <a:srgbClr val="1EB696">
                  <a:alpha val="50000"/>
                </a:srgbClr>
              </a:solidFill>
              <a:ln w="9525">
                <a:noFill/>
              </a:ln>
              <a:effectLst/>
            </c:spPr>
          </c:marker>
          <c:xVal>
            <c:numRef>
              <c:f>fixed1!$BP$2:$BP$12</c:f>
              <c:numCache>
                <c:formatCode>0.000</c:formatCode>
                <c:ptCount val="11"/>
                <c:pt idx="0">
                  <c:v>3.1211591793492959E-3</c:v>
                </c:pt>
                <c:pt idx="1">
                  <c:v>-0.15780420006376392</c:v>
                </c:pt>
                <c:pt idx="2">
                  <c:v>0.13560394803894121</c:v>
                </c:pt>
                <c:pt idx="3">
                  <c:v>-0.20566103381156711</c:v>
                </c:pt>
                <c:pt idx="4">
                  <c:v>0.209067548030554</c:v>
                </c:pt>
                <c:pt idx="5">
                  <c:v>-6.1022044062901903E-2</c:v>
                </c:pt>
                <c:pt idx="6">
                  <c:v>-0.17901790501112355</c:v>
                </c:pt>
                <c:pt idx="7">
                  <c:v>-2.955483339048777E-2</c:v>
                </c:pt>
                <c:pt idx="8">
                  <c:v>-1.8170363952036344E-2</c:v>
                </c:pt>
                <c:pt idx="9">
                  <c:v>0.11908098018304683</c:v>
                </c:pt>
                <c:pt idx="10">
                  <c:v>0.32419951583499063</c:v>
                </c:pt>
              </c:numCache>
            </c:numRef>
          </c:xVal>
          <c:yVal>
            <c:numRef>
              <c:f>fixed1!$BQ$2:$BQ$12</c:f>
              <c:numCache>
                <c:formatCode>0.000</c:formatCode>
                <c:ptCount val="11"/>
                <c:pt idx="0">
                  <c:v>-0.33283463770732585</c:v>
                </c:pt>
                <c:pt idx="1">
                  <c:v>0.69635010197871927</c:v>
                </c:pt>
                <c:pt idx="2">
                  <c:v>0.87210456037992534</c:v>
                </c:pt>
                <c:pt idx="3">
                  <c:v>-0.51335365319907844</c:v>
                </c:pt>
                <c:pt idx="4">
                  <c:v>-0.42731946592849174</c:v>
                </c:pt>
                <c:pt idx="5">
                  <c:v>-0.36302789647670652</c:v>
                </c:pt>
                <c:pt idx="6">
                  <c:v>0.13015325236157863</c:v>
                </c:pt>
                <c:pt idx="7">
                  <c:v>-0.72562585276708025</c:v>
                </c:pt>
                <c:pt idx="8">
                  <c:v>0.12343541402809936</c:v>
                </c:pt>
                <c:pt idx="9">
                  <c:v>0.42246167316564087</c:v>
                </c:pt>
                <c:pt idx="10">
                  <c:v>-0.82874075357451127</c:v>
                </c:pt>
              </c:numCache>
            </c:numRef>
          </c:yVal>
          <c:smooth val="0"/>
          <c:extLst>
            <c:ext xmlns:c16="http://schemas.microsoft.com/office/drawing/2014/chart" uri="{C3380CC4-5D6E-409C-BE32-E72D297353CC}">
              <c16:uniqueId val="{00000014-E35E-45AD-AC61-C19EC2F4D00F}"/>
            </c:ext>
          </c:extLst>
        </c:ser>
        <c:ser>
          <c:idx val="21"/>
          <c:order val="21"/>
          <c:tx>
            <c:v>20_anim</c:v>
          </c:tx>
          <c:spPr>
            <a:ln w="25400" cap="rnd">
              <a:noFill/>
              <a:round/>
            </a:ln>
            <a:effectLst/>
          </c:spPr>
          <c:marker>
            <c:symbol val="circle"/>
            <c:size val="10"/>
            <c:spPr>
              <a:solidFill>
                <a:srgbClr val="1EB696">
                  <a:alpha val="50000"/>
                </a:srgbClr>
              </a:solidFill>
              <a:ln w="9525">
                <a:noFill/>
              </a:ln>
              <a:effectLst/>
            </c:spPr>
          </c:marker>
          <c:xVal>
            <c:numRef>
              <c:f>fixed1!$BS$2:$BS$21</c:f>
              <c:numCache>
                <c:formatCode>0.000</c:formatCode>
                <c:ptCount val="20"/>
                <c:pt idx="0">
                  <c:v>0.98738089448457966</c:v>
                </c:pt>
                <c:pt idx="1">
                  <c:v>0.97874975171898893</c:v>
                </c:pt>
                <c:pt idx="2">
                  <c:v>0.37578739885978574</c:v>
                </c:pt>
                <c:pt idx="3">
                  <c:v>-7.3181986279411103E-3</c:v>
                </c:pt>
                <c:pt idx="4">
                  <c:v>-0.10945131501421064</c:v>
                </c:pt>
                <c:pt idx="5">
                  <c:v>0.21302969473703912</c:v>
                </c:pt>
                <c:pt idx="6">
                  <c:v>9.9929997193494949E-2</c:v>
                </c:pt>
                <c:pt idx="7">
                  <c:v>-1.8995226290697831E-2</c:v>
                </c:pt>
                <c:pt idx="8">
                  <c:v>0.11904412486533161</c:v>
                </c:pt>
                <c:pt idx="9">
                  <c:v>-2.4836966364913768E-2</c:v>
                </c:pt>
                <c:pt idx="10">
                  <c:v>0.98201695293422375</c:v>
                </c:pt>
                <c:pt idx="11">
                  <c:v>1.3468216986697537</c:v>
                </c:pt>
                <c:pt idx="12">
                  <c:v>1.0811672101917047</c:v>
                </c:pt>
                <c:pt idx="13">
                  <c:v>0.86379288421087563</c:v>
                </c:pt>
                <c:pt idx="14">
                  <c:v>0.81344293988909522</c:v>
                </c:pt>
                <c:pt idx="15">
                  <c:v>0.58047622974182245</c:v>
                </c:pt>
                <c:pt idx="16">
                  <c:v>1.071330641440114</c:v>
                </c:pt>
                <c:pt idx="17">
                  <c:v>0.86955790181061277</c:v>
                </c:pt>
                <c:pt idx="18">
                  <c:v>-8.6667337979349588E-3</c:v>
                </c:pt>
                <c:pt idx="19">
                  <c:v>1.1428707200110231</c:v>
                </c:pt>
              </c:numCache>
            </c:numRef>
          </c:xVal>
          <c:yVal>
            <c:numRef>
              <c:f>fixed1!$BT$2:$BT$21</c:f>
              <c:numCache>
                <c:formatCode>0.000</c:formatCode>
                <c:ptCount val="20"/>
                <c:pt idx="0">
                  <c:v>0.26685232379774165</c:v>
                </c:pt>
                <c:pt idx="1">
                  <c:v>-0.86374540905710262</c:v>
                </c:pt>
                <c:pt idx="2">
                  <c:v>0.25315067860719015</c:v>
                </c:pt>
                <c:pt idx="3">
                  <c:v>-0.39684366447821273</c:v>
                </c:pt>
                <c:pt idx="4">
                  <c:v>-0.49825079326664262</c:v>
                </c:pt>
                <c:pt idx="5">
                  <c:v>0.46614325165005333</c:v>
                </c:pt>
                <c:pt idx="6">
                  <c:v>0.28489686201124814</c:v>
                </c:pt>
                <c:pt idx="7">
                  <c:v>0.76475160165087952</c:v>
                </c:pt>
                <c:pt idx="8">
                  <c:v>0.72652377163430426</c:v>
                </c:pt>
                <c:pt idx="9">
                  <c:v>0.2438415167718781</c:v>
                </c:pt>
                <c:pt idx="10">
                  <c:v>-0.72471308463925566</c:v>
                </c:pt>
                <c:pt idx="11">
                  <c:v>0.1883026344963481</c:v>
                </c:pt>
                <c:pt idx="12">
                  <c:v>-0.84737564438398794</c:v>
                </c:pt>
                <c:pt idx="13">
                  <c:v>-0.65357625287030496</c:v>
                </c:pt>
                <c:pt idx="14">
                  <c:v>-0.54295014054177182</c:v>
                </c:pt>
                <c:pt idx="15">
                  <c:v>-0.42072957630740598</c:v>
                </c:pt>
                <c:pt idx="16">
                  <c:v>-0.44933503971210326</c:v>
                </c:pt>
                <c:pt idx="17">
                  <c:v>9.3788080266416329E-2</c:v>
                </c:pt>
                <c:pt idx="18">
                  <c:v>0.19077344326206727</c:v>
                </c:pt>
                <c:pt idx="19">
                  <c:v>-0.62191808249949498</c:v>
                </c:pt>
              </c:numCache>
            </c:numRef>
          </c:yVal>
          <c:smooth val="0"/>
          <c:extLst>
            <c:ext xmlns:c16="http://schemas.microsoft.com/office/drawing/2014/chart" uri="{C3380CC4-5D6E-409C-BE32-E72D297353CC}">
              <c16:uniqueId val="{00000015-E35E-45AD-AC61-C19EC2F4D00F}"/>
            </c:ext>
          </c:extLst>
        </c:ser>
        <c:ser>
          <c:idx val="22"/>
          <c:order val="22"/>
          <c:tx>
            <c:v>21_anim</c:v>
          </c:tx>
          <c:spPr>
            <a:ln w="25400" cap="rnd">
              <a:noFill/>
              <a:round/>
            </a:ln>
            <a:effectLst/>
          </c:spPr>
          <c:marker>
            <c:symbol val="circle"/>
            <c:size val="10"/>
            <c:spPr>
              <a:solidFill>
                <a:srgbClr val="1EB696">
                  <a:alpha val="50000"/>
                </a:srgbClr>
              </a:solidFill>
              <a:ln w="9525">
                <a:noFill/>
              </a:ln>
              <a:effectLst/>
            </c:spPr>
          </c:marker>
          <c:xVal>
            <c:numRef>
              <c:f>fixed1!$BV$2:$BV$16</c:f>
              <c:numCache>
                <c:formatCode>0.000</c:formatCode>
                <c:ptCount val="15"/>
                <c:pt idx="0">
                  <c:v>0.244948555177981</c:v>
                </c:pt>
                <c:pt idx="1">
                  <c:v>-0.11200814375307327</c:v>
                </c:pt>
                <c:pt idx="2">
                  <c:v>-0.2982258965750037</c:v>
                </c:pt>
                <c:pt idx="3">
                  <c:v>-0.11317253197412763</c:v>
                </c:pt>
                <c:pt idx="4">
                  <c:v>1.2508947316578367</c:v>
                </c:pt>
                <c:pt idx="5">
                  <c:v>0.89525638028059507</c:v>
                </c:pt>
                <c:pt idx="6">
                  <c:v>0.7817907442808264</c:v>
                </c:pt>
                <c:pt idx="7">
                  <c:v>1.2714239041230841</c:v>
                </c:pt>
                <c:pt idx="8">
                  <c:v>1.3024362338896434</c:v>
                </c:pt>
                <c:pt idx="9">
                  <c:v>0.35359379461384033</c:v>
                </c:pt>
                <c:pt idx="10">
                  <c:v>0.1668772265245449</c:v>
                </c:pt>
                <c:pt idx="11">
                  <c:v>-6.6080940948233732E-2</c:v>
                </c:pt>
                <c:pt idx="12">
                  <c:v>-9.2306567420746166E-2</c:v>
                </c:pt>
                <c:pt idx="13">
                  <c:v>-0.17524421917641794</c:v>
                </c:pt>
                <c:pt idx="14">
                  <c:v>-2.7943308170061701E-2</c:v>
                </c:pt>
              </c:numCache>
            </c:numRef>
          </c:xVal>
          <c:yVal>
            <c:numRef>
              <c:f>fixed1!$BW$2:$BW$16</c:f>
              <c:numCache>
                <c:formatCode>0.000</c:formatCode>
                <c:ptCount val="15"/>
                <c:pt idx="0">
                  <c:v>-0.52311484650581574</c:v>
                </c:pt>
                <c:pt idx="1">
                  <c:v>0.19404141649120774</c:v>
                </c:pt>
                <c:pt idx="2">
                  <c:v>-0.19867956381701896</c:v>
                </c:pt>
                <c:pt idx="3">
                  <c:v>-0.13734519873397341</c:v>
                </c:pt>
                <c:pt idx="4">
                  <c:v>-0.31174083778686468</c:v>
                </c:pt>
                <c:pt idx="5">
                  <c:v>0.12479776528960862</c:v>
                </c:pt>
                <c:pt idx="6">
                  <c:v>0.20121867774018604</c:v>
                </c:pt>
                <c:pt idx="7">
                  <c:v>-0.35971142543772022</c:v>
                </c:pt>
                <c:pt idx="8">
                  <c:v>0.53102041233437747</c:v>
                </c:pt>
                <c:pt idx="9">
                  <c:v>0.66851074561904722</c:v>
                </c:pt>
                <c:pt idx="10">
                  <c:v>-0.40323489881857805</c:v>
                </c:pt>
                <c:pt idx="11">
                  <c:v>-0.54164158752901714</c:v>
                </c:pt>
                <c:pt idx="12">
                  <c:v>-0.63613254844403011</c:v>
                </c:pt>
                <c:pt idx="13">
                  <c:v>-0.31352938895346999</c:v>
                </c:pt>
                <c:pt idx="14">
                  <c:v>9.4260743956060669E-2</c:v>
                </c:pt>
              </c:numCache>
            </c:numRef>
          </c:yVal>
          <c:smooth val="0"/>
          <c:extLst>
            <c:ext xmlns:c16="http://schemas.microsoft.com/office/drawing/2014/chart" uri="{C3380CC4-5D6E-409C-BE32-E72D297353CC}">
              <c16:uniqueId val="{00000016-E35E-45AD-AC61-C19EC2F4D00F}"/>
            </c:ext>
          </c:extLst>
        </c:ser>
        <c:ser>
          <c:idx val="23"/>
          <c:order val="23"/>
          <c:tx>
            <c:v>22_anim</c:v>
          </c:tx>
          <c:spPr>
            <a:ln w="25400" cap="rnd">
              <a:noFill/>
              <a:round/>
            </a:ln>
            <a:effectLst/>
          </c:spPr>
          <c:marker>
            <c:symbol val="circle"/>
            <c:size val="10"/>
            <c:spPr>
              <a:solidFill>
                <a:srgbClr val="1EB696">
                  <a:alpha val="50000"/>
                </a:srgbClr>
              </a:solidFill>
              <a:ln w="9525">
                <a:noFill/>
              </a:ln>
              <a:effectLst/>
            </c:spPr>
          </c:marker>
          <c:xVal>
            <c:numRef>
              <c:f>fixed1!$BY$2:$BY$21</c:f>
              <c:numCache>
                <c:formatCode>0.000</c:formatCode>
                <c:ptCount val="20"/>
                <c:pt idx="0">
                  <c:v>1.4969191749547095</c:v>
                </c:pt>
                <c:pt idx="1">
                  <c:v>5.501053469340586E-2</c:v>
                </c:pt>
                <c:pt idx="2">
                  <c:v>-0.11219696982165694</c:v>
                </c:pt>
                <c:pt idx="3">
                  <c:v>0.96478584939680934</c:v>
                </c:pt>
                <c:pt idx="4">
                  <c:v>0.94239248779246909</c:v>
                </c:pt>
                <c:pt idx="5">
                  <c:v>0.80644234071665855</c:v>
                </c:pt>
                <c:pt idx="6">
                  <c:v>0.94794694894937837</c:v>
                </c:pt>
                <c:pt idx="7">
                  <c:v>0.91903097066124362</c:v>
                </c:pt>
                <c:pt idx="8">
                  <c:v>0.15560159315333005</c:v>
                </c:pt>
                <c:pt idx="9">
                  <c:v>0.20664314248974058</c:v>
                </c:pt>
                <c:pt idx="10">
                  <c:v>-0.13276902183768366</c:v>
                </c:pt>
                <c:pt idx="11">
                  <c:v>-7.3429574876178696E-2</c:v>
                </c:pt>
                <c:pt idx="12">
                  <c:v>0.32508845676348619</c:v>
                </c:pt>
                <c:pt idx="13">
                  <c:v>0.96056604737167295</c:v>
                </c:pt>
                <c:pt idx="14">
                  <c:v>1.1287745983047555</c:v>
                </c:pt>
                <c:pt idx="15">
                  <c:v>0.80535022997830574</c:v>
                </c:pt>
                <c:pt idx="16">
                  <c:v>0.76990332323769284</c:v>
                </c:pt>
                <c:pt idx="17">
                  <c:v>4.2242620387285768E-2</c:v>
                </c:pt>
                <c:pt idx="18">
                  <c:v>0.23521072295379339</c:v>
                </c:pt>
                <c:pt idx="19">
                  <c:v>1.2253315816569783</c:v>
                </c:pt>
              </c:numCache>
            </c:numRef>
          </c:xVal>
          <c:yVal>
            <c:numRef>
              <c:f>fixed1!$BZ$2:$BZ$21</c:f>
              <c:numCache>
                <c:formatCode>0.000</c:formatCode>
                <c:ptCount val="20"/>
                <c:pt idx="0">
                  <c:v>-5.4708885033077019E-2</c:v>
                </c:pt>
                <c:pt idx="1">
                  <c:v>0.38694131964302714</c:v>
                </c:pt>
                <c:pt idx="2">
                  <c:v>-0.19670674561062465</c:v>
                </c:pt>
                <c:pt idx="3">
                  <c:v>0.23996062012798963</c:v>
                </c:pt>
                <c:pt idx="4">
                  <c:v>-0.21665534131881881</c:v>
                </c:pt>
                <c:pt idx="5">
                  <c:v>-8.9746854918046071E-2</c:v>
                </c:pt>
                <c:pt idx="6">
                  <c:v>-0.34718865456146075</c:v>
                </c:pt>
                <c:pt idx="7">
                  <c:v>0.16580328046674017</c:v>
                </c:pt>
                <c:pt idx="8">
                  <c:v>0.43058755780860497</c:v>
                </c:pt>
                <c:pt idx="9">
                  <c:v>-0.66947640113948492</c:v>
                </c:pt>
                <c:pt idx="10">
                  <c:v>-0.81362235246986225</c:v>
                </c:pt>
                <c:pt idx="11">
                  <c:v>-0.15429900567143731</c:v>
                </c:pt>
                <c:pt idx="12">
                  <c:v>-0.54055361717623518</c:v>
                </c:pt>
                <c:pt idx="13">
                  <c:v>-0.66454951289935527</c:v>
                </c:pt>
                <c:pt idx="14">
                  <c:v>-0.91306411458143744</c:v>
                </c:pt>
                <c:pt idx="15">
                  <c:v>-0.33301528911266237</c:v>
                </c:pt>
                <c:pt idx="16">
                  <c:v>1.4067493707218028</c:v>
                </c:pt>
                <c:pt idx="17">
                  <c:v>0.13214236145103714</c:v>
                </c:pt>
                <c:pt idx="18">
                  <c:v>0.25768101971151214</c:v>
                </c:pt>
                <c:pt idx="19">
                  <c:v>-0.79446556794848933</c:v>
                </c:pt>
              </c:numCache>
            </c:numRef>
          </c:yVal>
          <c:smooth val="0"/>
          <c:extLst>
            <c:ext xmlns:c16="http://schemas.microsoft.com/office/drawing/2014/chart" uri="{C3380CC4-5D6E-409C-BE32-E72D297353CC}">
              <c16:uniqueId val="{00000017-E35E-45AD-AC61-C19EC2F4D00F}"/>
            </c:ext>
          </c:extLst>
        </c:ser>
        <c:ser>
          <c:idx val="24"/>
          <c:order val="24"/>
          <c:tx>
            <c:v>23_anim</c:v>
          </c:tx>
          <c:spPr>
            <a:ln w="25400" cap="rnd">
              <a:noFill/>
              <a:round/>
            </a:ln>
            <a:effectLst/>
          </c:spPr>
          <c:marker>
            <c:symbol val="circle"/>
            <c:size val="10"/>
            <c:spPr>
              <a:solidFill>
                <a:srgbClr val="1EB696">
                  <a:alpha val="50000"/>
                </a:srgbClr>
              </a:solidFill>
              <a:ln w="9525">
                <a:noFill/>
              </a:ln>
              <a:effectLst/>
            </c:spPr>
          </c:marker>
          <c:xVal>
            <c:numRef>
              <c:f>fixed1!$CB$2:$CB$21</c:f>
              <c:numCache>
                <c:formatCode>0.000</c:formatCode>
                <c:ptCount val="20"/>
                <c:pt idx="0">
                  <c:v>-0.32091588164208823</c:v>
                </c:pt>
                <c:pt idx="1">
                  <c:v>-8.7373792494218186E-2</c:v>
                </c:pt>
                <c:pt idx="2">
                  <c:v>1.2511250107977587</c:v>
                </c:pt>
                <c:pt idx="3">
                  <c:v>1.2631821537574623</c:v>
                </c:pt>
                <c:pt idx="4">
                  <c:v>0.66721655963106918</c:v>
                </c:pt>
                <c:pt idx="5">
                  <c:v>0.71098060255959883</c:v>
                </c:pt>
                <c:pt idx="6">
                  <c:v>1.2445572943589909</c:v>
                </c:pt>
                <c:pt idx="7">
                  <c:v>1.1496948652982895</c:v>
                </c:pt>
                <c:pt idx="8">
                  <c:v>0.91672136983828911</c:v>
                </c:pt>
                <c:pt idx="9">
                  <c:v>0.90006998955713524</c:v>
                </c:pt>
                <c:pt idx="10">
                  <c:v>1.1045644295005972</c:v>
                </c:pt>
                <c:pt idx="11">
                  <c:v>1.1783657145311772</c:v>
                </c:pt>
                <c:pt idx="12">
                  <c:v>-0.14397736285151935</c:v>
                </c:pt>
                <c:pt idx="13">
                  <c:v>3.811011322262417E-2</c:v>
                </c:pt>
                <c:pt idx="14">
                  <c:v>-3.0497364985765538E-2</c:v>
                </c:pt>
                <c:pt idx="15">
                  <c:v>0.18154298514392442</c:v>
                </c:pt>
                <c:pt idx="16">
                  <c:v>0.30824563188592435</c:v>
                </c:pt>
                <c:pt idx="17">
                  <c:v>-8.9523075471697688E-2</c:v>
                </c:pt>
              </c:numCache>
            </c:numRef>
          </c:xVal>
          <c:yVal>
            <c:numRef>
              <c:f>fixed1!$CC$2:$CC$21</c:f>
              <c:numCache>
                <c:formatCode>0.000</c:formatCode>
                <c:ptCount val="20"/>
                <c:pt idx="0">
                  <c:v>-4.6597646071341391E-2</c:v>
                </c:pt>
                <c:pt idx="1">
                  <c:v>-0.21870107084347024</c:v>
                </c:pt>
                <c:pt idx="2">
                  <c:v>0.387736783419458</c:v>
                </c:pt>
                <c:pt idx="3">
                  <c:v>-0.18486351673974752</c:v>
                </c:pt>
                <c:pt idx="4">
                  <c:v>-0.77730753786148721</c:v>
                </c:pt>
                <c:pt idx="5">
                  <c:v>-0.93356066909189572</c:v>
                </c:pt>
                <c:pt idx="6">
                  <c:v>-1.0001009447688058</c:v>
                </c:pt>
                <c:pt idx="7">
                  <c:v>-0.8023057940058248</c:v>
                </c:pt>
                <c:pt idx="8">
                  <c:v>0.5391698027576165</c:v>
                </c:pt>
                <c:pt idx="9">
                  <c:v>-2.7661591358729549E-2</c:v>
                </c:pt>
                <c:pt idx="10">
                  <c:v>1.2409816618507929</c:v>
                </c:pt>
                <c:pt idx="11">
                  <c:v>-8.4971017506417765E-2</c:v>
                </c:pt>
                <c:pt idx="12">
                  <c:v>0.672798060812279</c:v>
                </c:pt>
                <c:pt idx="13">
                  <c:v>-1.0098812255260119</c:v>
                </c:pt>
                <c:pt idx="14">
                  <c:v>0.78794170734252211</c:v>
                </c:pt>
                <c:pt idx="15">
                  <c:v>0.41952417220191346</c:v>
                </c:pt>
                <c:pt idx="16">
                  <c:v>-0.48373147675544537</c:v>
                </c:pt>
                <c:pt idx="17">
                  <c:v>-0.33901143383204513</c:v>
                </c:pt>
              </c:numCache>
            </c:numRef>
          </c:yVal>
          <c:smooth val="0"/>
          <c:extLst>
            <c:ext xmlns:c16="http://schemas.microsoft.com/office/drawing/2014/chart" uri="{C3380CC4-5D6E-409C-BE32-E72D297353CC}">
              <c16:uniqueId val="{00000018-E35E-45AD-AC61-C19EC2F4D00F}"/>
            </c:ext>
          </c:extLst>
        </c:ser>
        <c:dLbls>
          <c:showLegendKey val="0"/>
          <c:showVal val="0"/>
          <c:showCatName val="0"/>
          <c:showSerName val="0"/>
          <c:showPercent val="0"/>
          <c:showBubbleSize val="0"/>
        </c:dLbls>
        <c:axId val="1920445568"/>
        <c:axId val="1917772992"/>
      </c:scatterChart>
      <c:valAx>
        <c:axId val="1920445568"/>
        <c:scaling>
          <c:orientation val="minMax"/>
        </c:scaling>
        <c:delete val="1"/>
        <c:axPos val="b"/>
        <c:numFmt formatCode="0.000" sourceLinked="1"/>
        <c:majorTickMark val="none"/>
        <c:minorTickMark val="none"/>
        <c:tickLblPos val="nextTo"/>
        <c:crossAx val="1917772992"/>
        <c:crosses val="autoZero"/>
        <c:crossBetween val="midCat"/>
      </c:valAx>
      <c:valAx>
        <c:axId val="1917772992"/>
        <c:scaling>
          <c:orientation val="minMax"/>
        </c:scaling>
        <c:delete val="1"/>
        <c:axPos val="l"/>
        <c:numFmt formatCode="0.000" sourceLinked="1"/>
        <c:majorTickMark val="none"/>
        <c:minorTickMark val="none"/>
        <c:tickLblPos val="nextTo"/>
        <c:crossAx val="1920445568"/>
        <c:crosses val="autoZero"/>
        <c:crossBetween val="midCat"/>
      </c:valAx>
      <c:spPr>
        <a:noFill/>
        <a:ln>
          <a:noFill/>
        </a:ln>
        <a:effectLst/>
      </c:spPr>
    </c:plotArea>
    <c:plotVisOnly val="1"/>
    <c:dispBlanksAs val="span"/>
    <c:showDLblsOverMax val="0"/>
  </c:chart>
  <c:spPr>
    <a:solidFill>
      <a:srgbClr val="D7F5EB"/>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CD60A8-02A5-4F43-BCCE-778CA4E31A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a:extLst>
              <a:ext uri="{FF2B5EF4-FFF2-40B4-BE49-F238E27FC236}">
                <a16:creationId xmlns:a16="http://schemas.microsoft.com/office/drawing/2014/main" id="{ED99234B-11B3-4174-B09F-72E4AD29DE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C5B5A8-8070-426B-ADF3-D50A59ED4B87}" type="datetimeFigureOut">
              <a:rPr lang="hu-HU" smtClean="0"/>
              <a:t>2020. 05. 03.</a:t>
            </a:fld>
            <a:endParaRPr lang="hu-HU"/>
          </a:p>
        </p:txBody>
      </p:sp>
      <p:sp>
        <p:nvSpPr>
          <p:cNvPr id="4" name="Footer Placeholder 3">
            <a:extLst>
              <a:ext uri="{FF2B5EF4-FFF2-40B4-BE49-F238E27FC236}">
                <a16:creationId xmlns:a16="http://schemas.microsoft.com/office/drawing/2014/main" id="{A30D6BF4-3DA6-4C2D-8D80-C9837EAAF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Slide Number Placeholder 4">
            <a:extLst>
              <a:ext uri="{FF2B5EF4-FFF2-40B4-BE49-F238E27FC236}">
                <a16:creationId xmlns:a16="http://schemas.microsoft.com/office/drawing/2014/main" id="{7A5508EE-2373-4367-9608-7EFDFFB211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FAED2-96F5-4BFC-B67E-39612D61A5BE}" type="slidenum">
              <a:rPr lang="hu-HU" smtClean="0"/>
              <a:t>‹#›</a:t>
            </a:fld>
            <a:endParaRPr lang="hu-HU"/>
          </a:p>
        </p:txBody>
      </p:sp>
    </p:spTree>
    <p:extLst>
      <p:ext uri="{BB962C8B-B14F-4D97-AF65-F5344CB8AC3E}">
        <p14:creationId xmlns:p14="http://schemas.microsoft.com/office/powerpoint/2010/main" val="106913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D34B1-ED07-4542-BAFA-1DA5899C9C61}" type="datetimeFigureOut">
              <a:rPr lang="hu-HU" smtClean="0"/>
              <a:t>2020. 05. 03.</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1F577-6F47-4E6C-A62F-57F5AFDDFAE7}" type="slidenum">
              <a:rPr lang="hu-HU" smtClean="0"/>
              <a:t>‹#›</a:t>
            </a:fld>
            <a:endParaRPr lang="hu-HU"/>
          </a:p>
        </p:txBody>
      </p:sp>
    </p:spTree>
    <p:extLst>
      <p:ext uri="{BB962C8B-B14F-4D97-AF65-F5344CB8AC3E}">
        <p14:creationId xmlns:p14="http://schemas.microsoft.com/office/powerpoint/2010/main" val="278393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F1C1F577-6F47-4E6C-A62F-57F5AFDDFAE7}" type="slidenum">
              <a:rPr lang="hu-HU" smtClean="0"/>
              <a:t>1</a:t>
            </a:fld>
            <a:endParaRPr lang="hu-HU"/>
          </a:p>
        </p:txBody>
      </p:sp>
    </p:spTree>
    <p:extLst>
      <p:ext uri="{BB962C8B-B14F-4D97-AF65-F5344CB8AC3E}">
        <p14:creationId xmlns:p14="http://schemas.microsoft.com/office/powerpoint/2010/main" val="1118179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lvl1pPr defTabSz="914400">
              <a:defRPr sz="1200">
                <a:latin typeface="Trebuchet MS"/>
                <a:ea typeface="Trebuchet MS"/>
                <a:cs typeface="Trebuchet MS"/>
                <a:sym typeface="Trebuchet MS"/>
              </a:defRPr>
            </a:lvl1pPr>
          </a:lstStyle>
          <a:p>
            <a:endParaRPr/>
          </a:p>
        </p:txBody>
      </p:sp>
    </p:spTree>
    <p:extLst>
      <p:ext uri="{BB962C8B-B14F-4D97-AF65-F5344CB8AC3E}">
        <p14:creationId xmlns:p14="http://schemas.microsoft.com/office/powerpoint/2010/main" val="356561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22395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81669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42309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3247910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356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1C1F577-6F47-4E6C-A62F-57F5AFDDFAE7}" type="slidenum">
              <a:rPr lang="hu-HU" smtClean="0"/>
              <a:t>15</a:t>
            </a:fld>
            <a:endParaRPr lang="hu-HU"/>
          </a:p>
        </p:txBody>
      </p:sp>
    </p:spTree>
    <p:extLst>
      <p:ext uri="{BB962C8B-B14F-4D97-AF65-F5344CB8AC3E}">
        <p14:creationId xmlns:p14="http://schemas.microsoft.com/office/powerpoint/2010/main" val="428413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F1C1F577-6F47-4E6C-A62F-57F5AFDDFAE7}" type="slidenum">
              <a:rPr lang="hu-HU" smtClean="0"/>
              <a:t>16</a:t>
            </a:fld>
            <a:endParaRPr lang="hu-HU"/>
          </a:p>
        </p:txBody>
      </p:sp>
    </p:spTree>
    <p:extLst>
      <p:ext uri="{BB962C8B-B14F-4D97-AF65-F5344CB8AC3E}">
        <p14:creationId xmlns:p14="http://schemas.microsoft.com/office/powerpoint/2010/main" val="165377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F1C1F577-6F47-4E6C-A62F-57F5AFDDFAE7}" type="slidenum">
              <a:rPr lang="hu-HU" smtClean="0"/>
              <a:t>19</a:t>
            </a:fld>
            <a:endParaRPr lang="hu-HU"/>
          </a:p>
        </p:txBody>
      </p:sp>
    </p:spTree>
    <p:extLst>
      <p:ext uri="{BB962C8B-B14F-4D97-AF65-F5344CB8AC3E}">
        <p14:creationId xmlns:p14="http://schemas.microsoft.com/office/powerpoint/2010/main" val="1532904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51.png"/><Relationship Id="rId4" Type="http://schemas.openxmlformats.org/officeDocument/2006/relationships/image" Target="../media/image29.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33.sv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agy háttérkép/Animáció, title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4800">
                <a:solidFill>
                  <a:schemeClr val="bg1"/>
                </a:solidFill>
                <a:latin typeface="+mj-lt"/>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pic>
        <p:nvPicPr>
          <p:cNvPr id="7" name="Graphic 6">
            <a:extLst>
              <a:ext uri="{FF2B5EF4-FFF2-40B4-BE49-F238E27FC236}">
                <a16:creationId xmlns:a16="http://schemas.microsoft.com/office/drawing/2014/main" id="{5111E0FF-F849-4768-8BAF-3649BB16B4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15762" y="1240209"/>
            <a:ext cx="560474" cy="517057"/>
          </a:xfrm>
          <a:prstGeom prst="rect">
            <a:avLst/>
          </a:prstGeom>
        </p:spPr>
      </p:pic>
    </p:spTree>
    <p:extLst>
      <p:ext uri="{BB962C8B-B14F-4D97-AF65-F5344CB8AC3E}">
        <p14:creationId xmlns:p14="http://schemas.microsoft.com/office/powerpoint/2010/main" val="65703659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4800">
                <a:solidFill>
                  <a:schemeClr val="tx1"/>
                </a:solidFill>
              </a:defRPr>
            </a:lvl1pPr>
          </a:lstStyle>
          <a:p>
            <a:r>
              <a:rPr lang="hu-HU"/>
              <a:t>Mintacím szerkesztése</a:t>
            </a:r>
            <a:endParaRPr lang="hu-HU" dirty="0"/>
          </a:p>
        </p:txBody>
      </p:sp>
      <p:pic>
        <p:nvPicPr>
          <p:cNvPr id="3" name="Graphic 2">
            <a:extLst>
              <a:ext uri="{FF2B5EF4-FFF2-40B4-BE49-F238E27FC236}">
                <a16:creationId xmlns:a16="http://schemas.microsoft.com/office/drawing/2014/main" id="{4470FC5B-7074-4640-9E5B-60E88D9610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5374" y="1258871"/>
            <a:ext cx="561251" cy="517057"/>
          </a:xfrm>
          <a:prstGeom prst="rect">
            <a:avLst/>
          </a:prstGeom>
        </p:spPr>
      </p:pic>
    </p:spTree>
    <p:extLst>
      <p:ext uri="{BB962C8B-B14F-4D97-AF65-F5344CB8AC3E}">
        <p14:creationId xmlns:p14="http://schemas.microsoft.com/office/powerpoint/2010/main" val="457773970"/>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bg1"/>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6"/>
            <a:ext cx="7086600" cy="23948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11" name="Oval 10">
            <a:extLst>
              <a:ext uri="{FF2B5EF4-FFF2-40B4-BE49-F238E27FC236}">
                <a16:creationId xmlns:a16="http://schemas.microsoft.com/office/drawing/2014/main" id="{5D44EB61-97E7-49DD-B8A8-42149C9E3519}"/>
              </a:ext>
            </a:extLst>
          </p:cNvPr>
          <p:cNvSpPr/>
          <p:nvPr userDrawn="1"/>
        </p:nvSpPr>
        <p:spPr>
          <a:xfrm>
            <a:off x="11424570" y="310459"/>
            <a:ext cx="396099" cy="396099"/>
          </a:xfrm>
          <a:prstGeom prst="ellipse">
            <a:avLst/>
          </a:prstGeom>
          <a:no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2" name="Slide Number Placeholder 5">
            <a:extLst>
              <a:ext uri="{FF2B5EF4-FFF2-40B4-BE49-F238E27FC236}">
                <a16:creationId xmlns:a16="http://schemas.microsoft.com/office/drawing/2014/main" id="{4F3E8E24-608E-4645-AF6D-0AFA7558C99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1">
                    <a:lumMod val="20000"/>
                    <a:lumOff val="80000"/>
                  </a:schemeClr>
                </a:solidFill>
              </a:defRPr>
            </a:lvl1pPr>
          </a:lstStyle>
          <a:p>
            <a:fld id="{59C2B38C-5BD5-4741-8786-0022EEB1EA9F}" type="slidenum">
              <a:rPr lang="hu-HU" smtClean="0"/>
              <a:pPr/>
              <a:t>‹#›</a:t>
            </a:fld>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38578968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accent5"/>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5"/>
            <a:ext cx="7086600" cy="2394861"/>
          </a:xfrm>
        </p:spPr>
        <p:txBody>
          <a:bodyPr>
            <a:normAutofit/>
          </a:bodyPr>
          <a:lstStyle>
            <a:lvl1pPr marL="0" indent="0" algn="ctr">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Tree>
    <p:extLst>
      <p:ext uri="{BB962C8B-B14F-4D97-AF65-F5344CB8AC3E}">
        <p14:creationId xmlns:p14="http://schemas.microsoft.com/office/powerpoint/2010/main" val="3045623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a sok logóval 01">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5" name="Picture Placeholder 4">
            <a:extLst>
              <a:ext uri="{FF2B5EF4-FFF2-40B4-BE49-F238E27FC236}">
                <a16:creationId xmlns:a16="http://schemas.microsoft.com/office/drawing/2014/main" id="{1219AC37-17C2-43DB-B09C-C58B88B1D54F}"/>
              </a:ext>
            </a:extLst>
          </p:cNvPr>
          <p:cNvSpPr>
            <a:spLocks noGrp="1" noChangeAspect="1"/>
          </p:cNvSpPr>
          <p:nvPr>
            <p:ph type="pic" sz="quarter" idx="20"/>
          </p:nvPr>
        </p:nvSpPr>
        <p:spPr>
          <a:xfrm>
            <a:off x="838200" y="2634358"/>
            <a:ext cx="2016967" cy="849312"/>
          </a:xfrm>
        </p:spPr>
        <p:txBody>
          <a:bodyPr>
            <a:normAutofit/>
          </a:bodyPr>
          <a:lstStyle>
            <a:lvl1pPr marL="0" indent="0">
              <a:buNone/>
              <a:defRPr sz="1400"/>
            </a:lvl1pPr>
          </a:lstStyle>
          <a:p>
            <a:r>
              <a:rPr lang="hu-HU"/>
              <a:t>Kép beszúrásához kattintson az ikonra</a:t>
            </a:r>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2960917" y="2634358"/>
            <a:ext cx="2016967" cy="849312"/>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5083634" y="2634358"/>
            <a:ext cx="2016967" cy="849312"/>
          </a:xfrm>
        </p:spPr>
        <p:txBody>
          <a:bodyPr>
            <a:normAutofit/>
          </a:bodyPr>
          <a:lstStyle>
            <a:lvl1pPr marL="0" indent="0">
              <a:buNone/>
              <a:defRPr sz="1400"/>
            </a:lvl1pPr>
          </a:lstStyle>
          <a:p>
            <a:r>
              <a:rPr lang="hu-HU"/>
              <a:t>Kép beszúrásához kattintson az ikonra</a:t>
            </a:r>
          </a:p>
        </p:txBody>
      </p:sp>
      <p:sp>
        <p:nvSpPr>
          <p:cNvPr id="18" name="Picture Placeholder 4">
            <a:extLst>
              <a:ext uri="{FF2B5EF4-FFF2-40B4-BE49-F238E27FC236}">
                <a16:creationId xmlns:a16="http://schemas.microsoft.com/office/drawing/2014/main" id="{A2CD6BC1-8510-4CF6-89F6-9A0916236B8E}"/>
              </a:ext>
            </a:extLst>
          </p:cNvPr>
          <p:cNvSpPr>
            <a:spLocks noGrp="1" noChangeAspect="1"/>
          </p:cNvSpPr>
          <p:nvPr>
            <p:ph type="pic" sz="quarter" idx="23"/>
          </p:nvPr>
        </p:nvSpPr>
        <p:spPr>
          <a:xfrm>
            <a:off x="7206351" y="2634358"/>
            <a:ext cx="2016967" cy="849312"/>
          </a:xfrm>
        </p:spPr>
        <p:txBody>
          <a:bodyPr>
            <a:normAutofit/>
          </a:bodyPr>
          <a:lstStyle>
            <a:lvl1pPr marL="0" indent="0">
              <a:buNone/>
              <a:defRPr sz="1400"/>
            </a:lvl1pPr>
          </a:lstStyle>
          <a:p>
            <a:r>
              <a:rPr lang="hu-HU"/>
              <a:t>Kép beszúrásához kattintson az ikonra</a:t>
            </a:r>
          </a:p>
        </p:txBody>
      </p:sp>
      <p:sp>
        <p:nvSpPr>
          <p:cNvPr id="19" name="Picture Placeholder 4">
            <a:extLst>
              <a:ext uri="{FF2B5EF4-FFF2-40B4-BE49-F238E27FC236}">
                <a16:creationId xmlns:a16="http://schemas.microsoft.com/office/drawing/2014/main" id="{B600B00B-36C7-4B05-889F-B967CC3B8523}"/>
              </a:ext>
            </a:extLst>
          </p:cNvPr>
          <p:cNvSpPr>
            <a:spLocks noGrp="1" noChangeAspect="1"/>
          </p:cNvSpPr>
          <p:nvPr>
            <p:ph type="pic" sz="quarter" idx="24"/>
          </p:nvPr>
        </p:nvSpPr>
        <p:spPr>
          <a:xfrm>
            <a:off x="9329070" y="2634358"/>
            <a:ext cx="2016967" cy="849312"/>
          </a:xfrm>
        </p:spPr>
        <p:txBody>
          <a:bodyPr>
            <a:normAutofit/>
          </a:bodyPr>
          <a:lstStyle>
            <a:lvl1pPr marL="0" indent="0">
              <a:buNone/>
              <a:defRPr sz="1400"/>
            </a:lvl1pPr>
          </a:lstStyle>
          <a:p>
            <a:r>
              <a:rPr lang="hu-HU"/>
              <a:t>Kép beszúrásához kattintson az ikonra</a:t>
            </a:r>
          </a:p>
        </p:txBody>
      </p:sp>
      <p:sp>
        <p:nvSpPr>
          <p:cNvPr id="20" name="Picture Placeholder 4">
            <a:extLst>
              <a:ext uri="{FF2B5EF4-FFF2-40B4-BE49-F238E27FC236}">
                <a16:creationId xmlns:a16="http://schemas.microsoft.com/office/drawing/2014/main" id="{2104D9A3-5D2B-4A99-BD17-90784FE01B03}"/>
              </a:ext>
            </a:extLst>
          </p:cNvPr>
          <p:cNvSpPr>
            <a:spLocks noGrp="1" noChangeAspect="1"/>
          </p:cNvSpPr>
          <p:nvPr>
            <p:ph type="pic" sz="quarter" idx="25"/>
          </p:nvPr>
        </p:nvSpPr>
        <p:spPr>
          <a:xfrm>
            <a:off x="838200" y="3738851"/>
            <a:ext cx="2016967" cy="849312"/>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2960917" y="3738851"/>
            <a:ext cx="2016967" cy="849312"/>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5083634" y="3738851"/>
            <a:ext cx="2016967" cy="849312"/>
          </a:xfrm>
        </p:spPr>
        <p:txBody>
          <a:bodyPr>
            <a:normAutofit/>
          </a:bodyPr>
          <a:lstStyle>
            <a:lvl1pPr marL="0" indent="0">
              <a:buNone/>
              <a:defRPr sz="1400"/>
            </a:lvl1pPr>
          </a:lstStyle>
          <a:p>
            <a:r>
              <a:rPr lang="hu-HU"/>
              <a:t>Kép beszúrásához kattintson az ikonra</a:t>
            </a:r>
          </a:p>
        </p:txBody>
      </p:sp>
      <p:sp>
        <p:nvSpPr>
          <p:cNvPr id="23" name="Picture Placeholder 4">
            <a:extLst>
              <a:ext uri="{FF2B5EF4-FFF2-40B4-BE49-F238E27FC236}">
                <a16:creationId xmlns:a16="http://schemas.microsoft.com/office/drawing/2014/main" id="{C4AF03B5-E096-4684-803B-8680BC34839F}"/>
              </a:ext>
            </a:extLst>
          </p:cNvPr>
          <p:cNvSpPr>
            <a:spLocks noGrp="1" noChangeAspect="1"/>
          </p:cNvSpPr>
          <p:nvPr>
            <p:ph type="pic" sz="quarter" idx="28"/>
          </p:nvPr>
        </p:nvSpPr>
        <p:spPr>
          <a:xfrm>
            <a:off x="7206351" y="3738851"/>
            <a:ext cx="2016967" cy="849312"/>
          </a:xfrm>
        </p:spPr>
        <p:txBody>
          <a:bodyPr>
            <a:normAutofit/>
          </a:bodyPr>
          <a:lstStyle>
            <a:lvl1pPr marL="0" indent="0">
              <a:buNone/>
              <a:defRPr sz="1400"/>
            </a:lvl1pPr>
          </a:lstStyle>
          <a:p>
            <a:r>
              <a:rPr lang="hu-HU"/>
              <a:t>Kép beszúrásához kattintson az ikonra</a:t>
            </a:r>
          </a:p>
        </p:txBody>
      </p:sp>
      <p:sp>
        <p:nvSpPr>
          <p:cNvPr id="24" name="Picture Placeholder 4">
            <a:extLst>
              <a:ext uri="{FF2B5EF4-FFF2-40B4-BE49-F238E27FC236}">
                <a16:creationId xmlns:a16="http://schemas.microsoft.com/office/drawing/2014/main" id="{06D5411B-155D-4580-B39C-8C9BF3C72F1D}"/>
              </a:ext>
            </a:extLst>
          </p:cNvPr>
          <p:cNvSpPr>
            <a:spLocks noGrp="1" noChangeAspect="1"/>
          </p:cNvSpPr>
          <p:nvPr>
            <p:ph type="pic" sz="quarter" idx="29"/>
          </p:nvPr>
        </p:nvSpPr>
        <p:spPr>
          <a:xfrm>
            <a:off x="9329070" y="3738851"/>
            <a:ext cx="2016967" cy="849312"/>
          </a:xfrm>
        </p:spPr>
        <p:txBody>
          <a:bodyPr>
            <a:normAutofit/>
          </a:bodyPr>
          <a:lstStyle>
            <a:lvl1pPr marL="0" indent="0">
              <a:buNone/>
              <a:defRPr sz="1400"/>
            </a:lvl1pPr>
          </a:lstStyle>
          <a:p>
            <a:r>
              <a:rPr lang="hu-HU"/>
              <a:t>Kép beszúrásához kattintson az ikonra</a:t>
            </a:r>
          </a:p>
        </p:txBody>
      </p:sp>
      <p:sp>
        <p:nvSpPr>
          <p:cNvPr id="25" name="Picture Placeholder 4">
            <a:extLst>
              <a:ext uri="{FF2B5EF4-FFF2-40B4-BE49-F238E27FC236}">
                <a16:creationId xmlns:a16="http://schemas.microsoft.com/office/drawing/2014/main" id="{09AFE929-D129-477F-B404-8B5F17230A97}"/>
              </a:ext>
            </a:extLst>
          </p:cNvPr>
          <p:cNvSpPr>
            <a:spLocks noGrp="1" noChangeAspect="1"/>
          </p:cNvSpPr>
          <p:nvPr>
            <p:ph type="pic" sz="quarter" idx="30"/>
          </p:nvPr>
        </p:nvSpPr>
        <p:spPr>
          <a:xfrm>
            <a:off x="838200" y="4843344"/>
            <a:ext cx="2016967" cy="849312"/>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2960917" y="4843344"/>
            <a:ext cx="2016967" cy="849312"/>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5083634" y="4843344"/>
            <a:ext cx="2016967" cy="849312"/>
          </a:xfrm>
        </p:spPr>
        <p:txBody>
          <a:bodyPr>
            <a:normAutofit/>
          </a:bodyPr>
          <a:lstStyle>
            <a:lvl1pPr marL="0" indent="0">
              <a:buNone/>
              <a:defRPr sz="1400"/>
            </a:lvl1pPr>
          </a:lstStyle>
          <a:p>
            <a:r>
              <a:rPr lang="hu-HU"/>
              <a:t>Kép beszúrásához kattintson az ikonra</a:t>
            </a:r>
          </a:p>
        </p:txBody>
      </p:sp>
      <p:sp>
        <p:nvSpPr>
          <p:cNvPr id="28" name="Picture Placeholder 4">
            <a:extLst>
              <a:ext uri="{FF2B5EF4-FFF2-40B4-BE49-F238E27FC236}">
                <a16:creationId xmlns:a16="http://schemas.microsoft.com/office/drawing/2014/main" id="{A4F36965-BE4E-4F72-BB8F-010E1771D5FC}"/>
              </a:ext>
            </a:extLst>
          </p:cNvPr>
          <p:cNvSpPr>
            <a:spLocks noGrp="1" noChangeAspect="1"/>
          </p:cNvSpPr>
          <p:nvPr>
            <p:ph type="pic" sz="quarter" idx="33"/>
          </p:nvPr>
        </p:nvSpPr>
        <p:spPr>
          <a:xfrm>
            <a:off x="7206351" y="4843344"/>
            <a:ext cx="2016967" cy="849312"/>
          </a:xfrm>
        </p:spPr>
        <p:txBody>
          <a:bodyPr>
            <a:normAutofit/>
          </a:bodyPr>
          <a:lstStyle>
            <a:lvl1pPr marL="0" indent="0">
              <a:buNone/>
              <a:defRPr sz="1400"/>
            </a:lvl1pPr>
          </a:lstStyle>
          <a:p>
            <a:r>
              <a:rPr lang="hu-HU"/>
              <a:t>Kép beszúrásához kattintson az ikonra</a:t>
            </a:r>
          </a:p>
        </p:txBody>
      </p:sp>
      <p:sp>
        <p:nvSpPr>
          <p:cNvPr id="29" name="Picture Placeholder 4">
            <a:extLst>
              <a:ext uri="{FF2B5EF4-FFF2-40B4-BE49-F238E27FC236}">
                <a16:creationId xmlns:a16="http://schemas.microsoft.com/office/drawing/2014/main" id="{C01971A4-8507-4DDA-BC65-0CC6EA2266D5}"/>
              </a:ext>
            </a:extLst>
          </p:cNvPr>
          <p:cNvSpPr>
            <a:spLocks noGrp="1" noChangeAspect="1"/>
          </p:cNvSpPr>
          <p:nvPr>
            <p:ph type="pic" sz="quarter" idx="34"/>
          </p:nvPr>
        </p:nvSpPr>
        <p:spPr>
          <a:xfrm>
            <a:off x="9329070" y="4843344"/>
            <a:ext cx="2016967" cy="849312"/>
          </a:xfrm>
        </p:spPr>
        <p:txBody>
          <a:bodyPr>
            <a:normAutofit/>
          </a:bodyPr>
          <a:lstStyle>
            <a:lvl1pPr marL="0" indent="0">
              <a:buNone/>
              <a:defRPr sz="1400"/>
            </a:lvl1pPr>
          </a:lstStyle>
          <a:p>
            <a:r>
              <a:rPr lang="hu-HU"/>
              <a:t>Kép beszúrásához kattintson az ikonra</a:t>
            </a:r>
          </a:p>
        </p:txBody>
      </p:sp>
      <p:sp>
        <p:nvSpPr>
          <p:cNvPr id="30" name="Title 1">
            <a:extLst>
              <a:ext uri="{FF2B5EF4-FFF2-40B4-BE49-F238E27FC236}">
                <a16:creationId xmlns:a16="http://schemas.microsoft.com/office/drawing/2014/main" id="{AFC8EB09-12C9-4568-BAA0-DA480B8166A5}"/>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31" name="Text Placeholder 9">
            <a:extLst>
              <a:ext uri="{FF2B5EF4-FFF2-40B4-BE49-F238E27FC236}">
                <a16:creationId xmlns:a16="http://schemas.microsoft.com/office/drawing/2014/main" id="{46E4C83D-970D-42E7-B52A-6C2CB193DB72}"/>
              </a:ext>
            </a:extLst>
          </p:cNvPr>
          <p:cNvSpPr>
            <a:spLocks noGrp="1"/>
          </p:cNvSpPr>
          <p:nvPr>
            <p:ph type="body" sz="quarter" idx="19"/>
          </p:nvPr>
        </p:nvSpPr>
        <p:spPr>
          <a:xfrm>
            <a:off x="838200" y="1487979"/>
            <a:ext cx="10515600" cy="365125"/>
          </a:xfrm>
        </p:spPr>
        <p:txBody>
          <a:bodyPr anchor="t">
            <a:noAutofit/>
          </a:bodyPr>
          <a:lstStyle>
            <a:lvl1pPr marL="0" indent="0" algn="ctr">
              <a:lnSpc>
                <a:spcPts val="1700"/>
              </a:lnSpc>
              <a:buNone/>
              <a:defRPr sz="1600" i="0" u="none">
                <a:solidFill>
                  <a:schemeClr val="tx2">
                    <a:lumMod val="50000"/>
                    <a:lumOff val="5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34020554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2">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750834" y="2604458"/>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2313704" y="2604458"/>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750834" y="3513012"/>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2313704" y="3513012"/>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750834" y="4430888"/>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2313704" y="4430888"/>
            <a:ext cx="1483574" cy="735918"/>
          </a:xfrm>
        </p:spPr>
        <p:txBody>
          <a:bodyPr>
            <a:normAutofit/>
          </a:bodyPr>
          <a:lstStyle>
            <a:lvl1pPr marL="0" indent="0">
              <a:buNone/>
              <a:defRPr sz="1400"/>
            </a:lvl1pPr>
          </a:lstStyle>
          <a:p>
            <a:r>
              <a:rPr lang="hu-HU"/>
              <a:t>Kép beszúrásához kattintson az ikonra</a:t>
            </a:r>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750834" y="5348764"/>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2313704" y="5348764"/>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750834" y="1851536"/>
            <a:ext cx="3046444"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453241"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1000678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453241"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1000678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453241"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1000678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453241"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10006780" y="5348764"/>
            <a:ext cx="1483574" cy="735918"/>
          </a:xfrm>
        </p:spPr>
        <p:txBody>
          <a:bodyPr>
            <a:normAutofit/>
          </a:bodyPr>
          <a:lstStyle>
            <a:lvl1pPr marL="0" indent="0">
              <a:buNone/>
              <a:defRPr sz="1400"/>
            </a:lvl1pPr>
          </a:lstStyle>
          <a:p>
            <a:r>
              <a:rPr lang="hu-HU"/>
              <a:t>Kép beszúrásához kattintson az ikonra</a:t>
            </a:r>
          </a:p>
        </p:txBody>
      </p:sp>
      <p:sp>
        <p:nvSpPr>
          <p:cNvPr id="46" name="Text Placeholder 9">
            <a:extLst>
              <a:ext uri="{FF2B5EF4-FFF2-40B4-BE49-F238E27FC236}">
                <a16:creationId xmlns:a16="http://schemas.microsoft.com/office/drawing/2014/main" id="{81603077-34CC-4163-94BF-E544A945621C}"/>
              </a:ext>
            </a:extLst>
          </p:cNvPr>
          <p:cNvSpPr>
            <a:spLocks noGrp="1"/>
          </p:cNvSpPr>
          <p:nvPr>
            <p:ph type="body" sz="quarter" idx="46"/>
          </p:nvPr>
        </p:nvSpPr>
        <p:spPr>
          <a:xfrm>
            <a:off x="8453240" y="1851536"/>
            <a:ext cx="3037113"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8492617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3">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48D549D-96FB-4D61-9D9F-9FE4011DC346}"/>
              </a:ext>
            </a:extLst>
          </p:cNvPr>
          <p:cNvSpPr/>
          <p:nvPr userDrawn="1"/>
        </p:nvSpPr>
        <p:spPr>
          <a:xfrm>
            <a:off x="4038600" y="1889070"/>
            <a:ext cx="4139394" cy="4195611"/>
          </a:xfrm>
          <a:prstGeom prst="rect">
            <a:avLst/>
          </a:prstGeom>
          <a:solidFill>
            <a:srgbClr val="D8ECE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750834" y="2604458"/>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2313704" y="2604458"/>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750834" y="3513012"/>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2313704" y="3513012"/>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750834" y="4430888"/>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2313704" y="4430888"/>
            <a:ext cx="1483574" cy="735918"/>
          </a:xfrm>
        </p:spPr>
        <p:txBody>
          <a:bodyPr>
            <a:normAutofit/>
          </a:bodyPr>
          <a:lstStyle>
            <a:lvl1pPr marL="0" indent="0">
              <a:buNone/>
              <a:defRPr sz="1400"/>
            </a:lvl1pPr>
          </a:lstStyle>
          <a:p>
            <a:r>
              <a:rPr lang="hu-HU"/>
              <a:t>Kép beszúrásához kattintson az ikonra</a:t>
            </a:r>
          </a:p>
        </p:txBody>
      </p:sp>
      <p:sp>
        <p:nvSpPr>
          <p:cNvPr id="30" name="Subtitle 2">
            <a:extLst>
              <a:ext uri="{FF2B5EF4-FFF2-40B4-BE49-F238E27FC236}">
                <a16:creationId xmlns:a16="http://schemas.microsoft.com/office/drawing/2014/main" id="{FE2D8B52-C211-4676-940A-15577716614A}"/>
              </a:ext>
            </a:extLst>
          </p:cNvPr>
          <p:cNvSpPr>
            <a:spLocks noGrp="1"/>
          </p:cNvSpPr>
          <p:nvPr>
            <p:ph type="subTitle" idx="1"/>
          </p:nvPr>
        </p:nvSpPr>
        <p:spPr>
          <a:xfrm>
            <a:off x="4310742" y="3024337"/>
            <a:ext cx="3648269" cy="2751312"/>
          </a:xfrm>
        </p:spPr>
        <p:txBody>
          <a:bodyPr>
            <a:normAutofit/>
          </a:bodyPr>
          <a:lstStyle>
            <a:lvl1pPr marL="0" indent="0" algn="ctr">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750834" y="5348764"/>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2313704" y="5348764"/>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750834" y="1851536"/>
            <a:ext cx="3046444"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6" name="Text Placeholder 9">
            <a:extLst>
              <a:ext uri="{FF2B5EF4-FFF2-40B4-BE49-F238E27FC236}">
                <a16:creationId xmlns:a16="http://schemas.microsoft.com/office/drawing/2014/main" id="{3A9FEAC5-6771-4B12-ABC3-1BAF16533D2D}"/>
              </a:ext>
            </a:extLst>
          </p:cNvPr>
          <p:cNvSpPr>
            <a:spLocks noGrp="1"/>
          </p:cNvSpPr>
          <p:nvPr>
            <p:ph type="body" sz="quarter" idx="37"/>
          </p:nvPr>
        </p:nvSpPr>
        <p:spPr>
          <a:xfrm>
            <a:off x="4333846" y="2315926"/>
            <a:ext cx="3603273" cy="443602"/>
          </a:xfrm>
        </p:spPr>
        <p:txBody>
          <a:bodyPr anchor="t">
            <a:noAutofit/>
          </a:bodyPr>
          <a:lstStyle>
            <a:lvl1pPr marL="0" indent="0" algn="ctr">
              <a:lnSpc>
                <a:spcPts val="1700"/>
              </a:lnSpc>
              <a:buNone/>
              <a:defRPr sz="20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453241"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1000678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453241"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1000678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453241"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1000678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453241"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10006780" y="5348764"/>
            <a:ext cx="1483574" cy="735918"/>
          </a:xfrm>
        </p:spPr>
        <p:txBody>
          <a:bodyPr>
            <a:normAutofit/>
          </a:bodyPr>
          <a:lstStyle>
            <a:lvl1pPr marL="0" indent="0">
              <a:buNone/>
              <a:defRPr sz="1400"/>
            </a:lvl1pPr>
          </a:lstStyle>
          <a:p>
            <a:r>
              <a:rPr lang="hu-HU"/>
              <a:t>Kép beszúrásához kattintson az ikonra</a:t>
            </a:r>
          </a:p>
        </p:txBody>
      </p:sp>
      <p:sp>
        <p:nvSpPr>
          <p:cNvPr id="46" name="Text Placeholder 9">
            <a:extLst>
              <a:ext uri="{FF2B5EF4-FFF2-40B4-BE49-F238E27FC236}">
                <a16:creationId xmlns:a16="http://schemas.microsoft.com/office/drawing/2014/main" id="{81603077-34CC-4163-94BF-E544A945621C}"/>
              </a:ext>
            </a:extLst>
          </p:cNvPr>
          <p:cNvSpPr>
            <a:spLocks noGrp="1"/>
          </p:cNvSpPr>
          <p:nvPr>
            <p:ph type="body" sz="quarter" idx="46"/>
          </p:nvPr>
        </p:nvSpPr>
        <p:spPr>
          <a:xfrm>
            <a:off x="8453240" y="1851536"/>
            <a:ext cx="3037113"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1165400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4">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750834" y="2604458"/>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2313704" y="2604458"/>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750834" y="3513012"/>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2313704" y="3513012"/>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750834" y="4430888"/>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2313704" y="4430888"/>
            <a:ext cx="1483574" cy="735918"/>
          </a:xfrm>
        </p:spPr>
        <p:txBody>
          <a:bodyPr>
            <a:normAutofit/>
          </a:bodyPr>
          <a:lstStyle>
            <a:lvl1pPr marL="0" indent="0">
              <a:buNone/>
              <a:defRPr sz="1400"/>
            </a:lvl1pPr>
          </a:lstStyle>
          <a:p>
            <a:r>
              <a:rPr lang="hu-HU"/>
              <a:t>Kép beszúrásához kattintson az ikonra</a:t>
            </a:r>
          </a:p>
        </p:txBody>
      </p:sp>
      <p:sp>
        <p:nvSpPr>
          <p:cNvPr id="30" name="Subtitle 2">
            <a:extLst>
              <a:ext uri="{FF2B5EF4-FFF2-40B4-BE49-F238E27FC236}">
                <a16:creationId xmlns:a16="http://schemas.microsoft.com/office/drawing/2014/main" id="{FE2D8B52-C211-4676-940A-15577716614A}"/>
              </a:ext>
            </a:extLst>
          </p:cNvPr>
          <p:cNvSpPr>
            <a:spLocks noGrp="1"/>
          </p:cNvSpPr>
          <p:nvPr>
            <p:ph type="subTitle" idx="1"/>
          </p:nvPr>
        </p:nvSpPr>
        <p:spPr>
          <a:xfrm>
            <a:off x="4310742" y="2550508"/>
            <a:ext cx="3648269" cy="3534174"/>
          </a:xfrm>
        </p:spPr>
        <p:txBody>
          <a:bodyPr>
            <a:normAutofit/>
          </a:bodyPr>
          <a:lstStyle>
            <a:lvl1pPr marL="0" indent="0" algn="ctr">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750834" y="5348764"/>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2313704" y="5348764"/>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750834" y="1851536"/>
            <a:ext cx="3046444"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6" name="Text Placeholder 9">
            <a:extLst>
              <a:ext uri="{FF2B5EF4-FFF2-40B4-BE49-F238E27FC236}">
                <a16:creationId xmlns:a16="http://schemas.microsoft.com/office/drawing/2014/main" id="{3A9FEAC5-6771-4B12-ABC3-1BAF16533D2D}"/>
              </a:ext>
            </a:extLst>
          </p:cNvPr>
          <p:cNvSpPr>
            <a:spLocks noGrp="1"/>
          </p:cNvSpPr>
          <p:nvPr>
            <p:ph type="body" sz="quarter" idx="37"/>
          </p:nvPr>
        </p:nvSpPr>
        <p:spPr>
          <a:xfrm>
            <a:off x="4333846" y="1842097"/>
            <a:ext cx="3603273" cy="443602"/>
          </a:xfrm>
        </p:spPr>
        <p:txBody>
          <a:bodyPr anchor="t">
            <a:noAutofit/>
          </a:bodyPr>
          <a:lstStyle>
            <a:lvl1pPr marL="0" indent="0" algn="ctr">
              <a:lnSpc>
                <a:spcPts val="1700"/>
              </a:lnSpc>
              <a:buNone/>
              <a:defRPr sz="20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453241"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1000678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453241"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1000678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453241"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1000678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453241"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10006780" y="5348764"/>
            <a:ext cx="1483574" cy="735918"/>
          </a:xfrm>
        </p:spPr>
        <p:txBody>
          <a:bodyPr>
            <a:normAutofit/>
          </a:bodyPr>
          <a:lstStyle>
            <a:lvl1pPr marL="0" indent="0">
              <a:buNone/>
              <a:defRPr sz="1400"/>
            </a:lvl1pPr>
          </a:lstStyle>
          <a:p>
            <a:r>
              <a:rPr lang="hu-HU"/>
              <a:t>Kép beszúrásához kattintson az ikonra</a:t>
            </a:r>
          </a:p>
        </p:txBody>
      </p:sp>
      <p:sp>
        <p:nvSpPr>
          <p:cNvPr id="46" name="Text Placeholder 9">
            <a:extLst>
              <a:ext uri="{FF2B5EF4-FFF2-40B4-BE49-F238E27FC236}">
                <a16:creationId xmlns:a16="http://schemas.microsoft.com/office/drawing/2014/main" id="{81603077-34CC-4163-94BF-E544A945621C}"/>
              </a:ext>
            </a:extLst>
          </p:cNvPr>
          <p:cNvSpPr>
            <a:spLocks noGrp="1"/>
          </p:cNvSpPr>
          <p:nvPr>
            <p:ph type="body" sz="quarter" idx="46"/>
          </p:nvPr>
        </p:nvSpPr>
        <p:spPr>
          <a:xfrm>
            <a:off x="8453240" y="1851536"/>
            <a:ext cx="3037113"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746979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5">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5048476" y="2610260"/>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6656087" y="2610260"/>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5048476" y="3518814"/>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6656087" y="3518814"/>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5048476" y="4436690"/>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6656087" y="4436690"/>
            <a:ext cx="1483574" cy="735918"/>
          </a:xfrm>
        </p:spPr>
        <p:txBody>
          <a:bodyPr>
            <a:normAutofit/>
          </a:bodyPr>
          <a:lstStyle>
            <a:lvl1pPr marL="0" indent="0">
              <a:buNone/>
              <a:defRPr sz="1400"/>
            </a:lvl1pPr>
          </a:lstStyle>
          <a:p>
            <a:r>
              <a:rPr lang="hu-HU"/>
              <a:t>Kép beszúrásához kattintson az ikonra</a:t>
            </a:r>
          </a:p>
        </p:txBody>
      </p:sp>
      <p:sp>
        <p:nvSpPr>
          <p:cNvPr id="30" name="Subtitle 2">
            <a:extLst>
              <a:ext uri="{FF2B5EF4-FFF2-40B4-BE49-F238E27FC236}">
                <a16:creationId xmlns:a16="http://schemas.microsoft.com/office/drawing/2014/main" id="{FE2D8B52-C211-4676-940A-15577716614A}"/>
              </a:ext>
            </a:extLst>
          </p:cNvPr>
          <p:cNvSpPr>
            <a:spLocks noGrp="1"/>
          </p:cNvSpPr>
          <p:nvPr>
            <p:ph type="subTitle" idx="1"/>
          </p:nvPr>
        </p:nvSpPr>
        <p:spPr>
          <a:xfrm>
            <a:off x="836614" y="2588639"/>
            <a:ext cx="3648269" cy="3534174"/>
          </a:xfrm>
        </p:spPr>
        <p:txBody>
          <a:bodyPr>
            <a:normAutofit/>
          </a:bodyPr>
          <a:lstStyle>
            <a:lvl1pPr marL="0" indent="0" algn="l">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5048476" y="5354566"/>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6656087" y="5354566"/>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5048475" y="1865805"/>
            <a:ext cx="6306911" cy="443602"/>
          </a:xfrm>
        </p:spPr>
        <p:txBody>
          <a:bodyPr anchor="t">
            <a:noAutofit/>
          </a:bodyPr>
          <a:lstStyle>
            <a:lvl1pPr marL="0" indent="0" algn="l">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6" name="Text Placeholder 9">
            <a:extLst>
              <a:ext uri="{FF2B5EF4-FFF2-40B4-BE49-F238E27FC236}">
                <a16:creationId xmlns:a16="http://schemas.microsoft.com/office/drawing/2014/main" id="{3A9FEAC5-6771-4B12-ABC3-1BAF16533D2D}"/>
              </a:ext>
            </a:extLst>
          </p:cNvPr>
          <p:cNvSpPr>
            <a:spLocks noGrp="1"/>
          </p:cNvSpPr>
          <p:nvPr>
            <p:ph type="body" sz="quarter" idx="37"/>
          </p:nvPr>
        </p:nvSpPr>
        <p:spPr>
          <a:xfrm>
            <a:off x="859718" y="1880228"/>
            <a:ext cx="3603273" cy="443602"/>
          </a:xfrm>
        </p:spPr>
        <p:txBody>
          <a:bodyPr anchor="t">
            <a:noAutofit/>
          </a:bodyPr>
          <a:lstStyle>
            <a:lvl1pPr marL="0" indent="0" algn="l">
              <a:lnSpc>
                <a:spcPts val="1700"/>
              </a:lnSpc>
              <a:buNone/>
              <a:defRPr sz="20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263698"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987131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263698"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987131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263698"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987131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263698"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9871310" y="5348764"/>
            <a:ext cx="1483574" cy="735918"/>
          </a:xfrm>
        </p:spPr>
        <p:txBody>
          <a:bodyPr>
            <a:normAutofit/>
          </a:bodyPr>
          <a:lstStyle>
            <a:lvl1pPr marL="0" indent="0">
              <a:buNone/>
              <a:defRPr sz="1400"/>
            </a:lvl1pPr>
          </a:lstStyle>
          <a:p>
            <a:r>
              <a:rPr lang="hu-HU"/>
              <a:t>Kép beszúrásához kattintson az ikonra</a:t>
            </a:r>
          </a:p>
        </p:txBody>
      </p:sp>
    </p:spTree>
    <p:extLst>
      <p:ext uri="{BB962C8B-B14F-4D97-AF65-F5344CB8AC3E}">
        <p14:creationId xmlns:p14="http://schemas.microsoft.com/office/powerpoint/2010/main" val="901653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áblázat 01">
    <p:bg>
      <p:bgPr>
        <a:gradFill>
          <a:gsLst>
            <a:gs pos="0">
              <a:schemeClr val="accent2"/>
            </a:gs>
            <a:gs pos="100000">
              <a:schemeClr val="accent5"/>
            </a:gs>
          </a:gsLst>
          <a:path path="circle">
            <a:fillToRect t="100000" r="100000"/>
          </a:path>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hu-HU"/>
              <a:t>Confidential</a:t>
            </a:r>
            <a:endParaRPr lang="hu-HU" dirty="0"/>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bg1"/>
                </a:solidFill>
                <a:latin typeface="+mj-lt"/>
              </a:defRPr>
            </a:lvl1pPr>
          </a:lstStyle>
          <a:p>
            <a:r>
              <a:rPr lang="hu-HU"/>
              <a:t>Mintacím szerkesztése</a:t>
            </a:r>
            <a:endParaRPr lang="hu-HU" dirty="0"/>
          </a:p>
        </p:txBody>
      </p:sp>
      <p:sp>
        <p:nvSpPr>
          <p:cNvPr id="12" name="Text Placeholder 9">
            <a:extLst>
              <a:ext uri="{FF2B5EF4-FFF2-40B4-BE49-F238E27FC236}">
                <a16:creationId xmlns:a16="http://schemas.microsoft.com/office/drawing/2014/main" id="{B4CF7EC4-2B93-449E-B975-DE72673576F6}"/>
              </a:ext>
            </a:extLst>
          </p:cNvPr>
          <p:cNvSpPr>
            <a:spLocks noGrp="1"/>
          </p:cNvSpPr>
          <p:nvPr>
            <p:ph type="body" sz="quarter" idx="19"/>
          </p:nvPr>
        </p:nvSpPr>
        <p:spPr>
          <a:xfrm>
            <a:off x="838200" y="1477001"/>
            <a:ext cx="10515600" cy="314132"/>
          </a:xfrm>
        </p:spPr>
        <p:txBody>
          <a:bodyPr anchor="t">
            <a:noAutofit/>
          </a:bodyPr>
          <a:lstStyle>
            <a:lvl1pPr marL="0" indent="0" algn="ctr">
              <a:lnSpc>
                <a:spcPts val="1700"/>
              </a:lnSpc>
              <a:buNone/>
              <a:defRPr sz="1600">
                <a:solidFill>
                  <a:schemeClr val="bg1"/>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 name="Table Placeholder 2">
            <a:extLst>
              <a:ext uri="{FF2B5EF4-FFF2-40B4-BE49-F238E27FC236}">
                <a16:creationId xmlns:a16="http://schemas.microsoft.com/office/drawing/2014/main" id="{743FDBD4-27E4-47E0-8C81-9C7CBF2B0BC7}"/>
              </a:ext>
            </a:extLst>
          </p:cNvPr>
          <p:cNvSpPr>
            <a:spLocks noGrp="1"/>
          </p:cNvSpPr>
          <p:nvPr>
            <p:ph type="tbl" sz="quarter" idx="20"/>
          </p:nvPr>
        </p:nvSpPr>
        <p:spPr>
          <a:xfrm>
            <a:off x="838200" y="2090738"/>
            <a:ext cx="10515600" cy="4057650"/>
          </a:xfrm>
        </p:spPr>
        <p:txBody>
          <a:bodyPr>
            <a:normAutofit/>
          </a:bodyPr>
          <a:lstStyle>
            <a:lvl1pPr marL="0" indent="0">
              <a:buNone/>
              <a:defRPr sz="1400">
                <a:solidFill>
                  <a:schemeClr val="bg1"/>
                </a:solidFill>
              </a:defRPr>
            </a:lvl1pPr>
          </a:lstStyle>
          <a:p>
            <a:r>
              <a:rPr lang="hu-HU"/>
              <a:t>Táblázat beszúrásához kattintson az ikonra</a:t>
            </a:r>
          </a:p>
        </p:txBody>
      </p:sp>
      <p:sp>
        <p:nvSpPr>
          <p:cNvPr id="30" name="Slide Number Placeholder 5">
            <a:extLst>
              <a:ext uri="{FF2B5EF4-FFF2-40B4-BE49-F238E27FC236}">
                <a16:creationId xmlns:a16="http://schemas.microsoft.com/office/drawing/2014/main" id="{45150C8C-38C9-4CB8-86D2-DA2F71687D64}"/>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31" name="Oval 30">
            <a:extLst>
              <a:ext uri="{FF2B5EF4-FFF2-40B4-BE49-F238E27FC236}">
                <a16:creationId xmlns:a16="http://schemas.microsoft.com/office/drawing/2014/main" id="{073A0085-8DC6-4388-B81E-237611E29504}"/>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32" name="Slide Number Placeholder 5">
            <a:extLst>
              <a:ext uri="{FF2B5EF4-FFF2-40B4-BE49-F238E27FC236}">
                <a16:creationId xmlns:a16="http://schemas.microsoft.com/office/drawing/2014/main" id="{BD590BB5-D38D-4FAD-902F-D6D89EA041FE}"/>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28300209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áblázat 02">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endParaRPr lang="hu-HU" dirty="0"/>
          </a:p>
        </p:txBody>
      </p:sp>
      <p:sp>
        <p:nvSpPr>
          <p:cNvPr id="3" name="Table Placeholder 2">
            <a:extLst>
              <a:ext uri="{FF2B5EF4-FFF2-40B4-BE49-F238E27FC236}">
                <a16:creationId xmlns:a16="http://schemas.microsoft.com/office/drawing/2014/main" id="{743FDBD4-27E4-47E0-8C81-9C7CBF2B0BC7}"/>
              </a:ext>
            </a:extLst>
          </p:cNvPr>
          <p:cNvSpPr>
            <a:spLocks noGrp="1"/>
          </p:cNvSpPr>
          <p:nvPr>
            <p:ph type="tbl" sz="quarter" idx="20"/>
          </p:nvPr>
        </p:nvSpPr>
        <p:spPr>
          <a:xfrm>
            <a:off x="838200" y="2090738"/>
            <a:ext cx="10515600" cy="4057650"/>
          </a:xfrm>
        </p:spPr>
        <p:txBody>
          <a:bodyPr>
            <a:normAutofit/>
          </a:bodyPr>
          <a:lstStyle>
            <a:lvl1pPr marL="0" indent="0">
              <a:buNone/>
              <a:defRPr sz="1400">
                <a:solidFill>
                  <a:schemeClr val="tx2">
                    <a:lumMod val="50000"/>
                    <a:lumOff val="50000"/>
                  </a:schemeClr>
                </a:solidFill>
              </a:defRPr>
            </a:lvl1pPr>
          </a:lstStyle>
          <a:p>
            <a:r>
              <a:rPr lang="hu-HU"/>
              <a:t>Táblázat beszúrásához kattintson az ikonra</a:t>
            </a:r>
          </a:p>
        </p:txBody>
      </p:sp>
      <p:sp>
        <p:nvSpPr>
          <p:cNvPr id="17" name="Oval 16">
            <a:extLst>
              <a:ext uri="{FF2B5EF4-FFF2-40B4-BE49-F238E27FC236}">
                <a16:creationId xmlns:a16="http://schemas.microsoft.com/office/drawing/2014/main" id="{D8E54051-9888-4DBE-9800-8C1F73095A80}"/>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8" name="Slide Number Placeholder 5">
            <a:extLst>
              <a:ext uri="{FF2B5EF4-FFF2-40B4-BE49-F238E27FC236}">
                <a16:creationId xmlns:a16="http://schemas.microsoft.com/office/drawing/2014/main" id="{7541A25E-312F-488C-A71C-AFC5118247E3}"/>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9" name="Title 1">
            <a:extLst>
              <a:ext uri="{FF2B5EF4-FFF2-40B4-BE49-F238E27FC236}">
                <a16:creationId xmlns:a16="http://schemas.microsoft.com/office/drawing/2014/main" id="{5E8D89A7-BD51-4BFD-A99B-4F79738804DE}"/>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20" name="Text Placeholder 9">
            <a:extLst>
              <a:ext uri="{FF2B5EF4-FFF2-40B4-BE49-F238E27FC236}">
                <a16:creationId xmlns:a16="http://schemas.microsoft.com/office/drawing/2014/main" id="{BD815D46-CB2C-4EC1-AC9A-BC9395A3E7F8}"/>
              </a:ext>
            </a:extLst>
          </p:cNvPr>
          <p:cNvSpPr>
            <a:spLocks noGrp="1"/>
          </p:cNvSpPr>
          <p:nvPr>
            <p:ph type="body" sz="quarter" idx="19"/>
          </p:nvPr>
        </p:nvSpPr>
        <p:spPr>
          <a:xfrm>
            <a:off x="838200" y="1487979"/>
            <a:ext cx="10515600" cy="365125"/>
          </a:xfrm>
        </p:spPr>
        <p:txBody>
          <a:bodyPr anchor="t">
            <a:noAutofit/>
          </a:bodyPr>
          <a:lstStyle>
            <a:lvl1pPr marL="0" indent="0" algn="ctr">
              <a:lnSpc>
                <a:spcPts val="1700"/>
              </a:lnSpc>
              <a:buNone/>
              <a:defRPr sz="1600" i="0" u="none">
                <a:solidFill>
                  <a:schemeClr val="tx2">
                    <a:lumMod val="50000"/>
                    <a:lumOff val="5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36197240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áblázat 02">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endParaRPr lang="hu-HU" dirty="0"/>
          </a:p>
        </p:txBody>
      </p:sp>
      <p:sp>
        <p:nvSpPr>
          <p:cNvPr id="3" name="Table Placeholder 2">
            <a:extLst>
              <a:ext uri="{FF2B5EF4-FFF2-40B4-BE49-F238E27FC236}">
                <a16:creationId xmlns:a16="http://schemas.microsoft.com/office/drawing/2014/main" id="{743FDBD4-27E4-47E0-8C81-9C7CBF2B0BC7}"/>
              </a:ext>
            </a:extLst>
          </p:cNvPr>
          <p:cNvSpPr>
            <a:spLocks noGrp="1"/>
          </p:cNvSpPr>
          <p:nvPr>
            <p:ph type="tbl" sz="quarter" idx="20"/>
          </p:nvPr>
        </p:nvSpPr>
        <p:spPr>
          <a:xfrm>
            <a:off x="838200" y="1438103"/>
            <a:ext cx="7315200" cy="4710286"/>
          </a:xfrm>
        </p:spPr>
        <p:txBody>
          <a:bodyPr>
            <a:normAutofit/>
          </a:bodyPr>
          <a:lstStyle>
            <a:lvl1pPr marL="0" indent="0">
              <a:buNone/>
              <a:defRPr sz="1400">
                <a:solidFill>
                  <a:schemeClr val="tx2">
                    <a:lumMod val="50000"/>
                    <a:lumOff val="50000"/>
                  </a:schemeClr>
                </a:solidFill>
              </a:defRPr>
            </a:lvl1pPr>
          </a:lstStyle>
          <a:p>
            <a:r>
              <a:rPr lang="hu-HU"/>
              <a:t>Táblázat beszúrásához kattintson az ikonra</a:t>
            </a:r>
          </a:p>
        </p:txBody>
      </p:sp>
      <p:sp>
        <p:nvSpPr>
          <p:cNvPr id="17" name="Oval 16">
            <a:extLst>
              <a:ext uri="{FF2B5EF4-FFF2-40B4-BE49-F238E27FC236}">
                <a16:creationId xmlns:a16="http://schemas.microsoft.com/office/drawing/2014/main" id="{D8E54051-9888-4DBE-9800-8C1F73095A80}"/>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8" name="Slide Number Placeholder 5">
            <a:extLst>
              <a:ext uri="{FF2B5EF4-FFF2-40B4-BE49-F238E27FC236}">
                <a16:creationId xmlns:a16="http://schemas.microsoft.com/office/drawing/2014/main" id="{7541A25E-312F-488C-A71C-AFC5118247E3}"/>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9" name="Title 1">
            <a:extLst>
              <a:ext uri="{FF2B5EF4-FFF2-40B4-BE49-F238E27FC236}">
                <a16:creationId xmlns:a16="http://schemas.microsoft.com/office/drawing/2014/main" id="{5E8D89A7-BD51-4BFD-A99B-4F79738804DE}"/>
              </a:ext>
            </a:extLst>
          </p:cNvPr>
          <p:cNvSpPr>
            <a:spLocks noGrp="1"/>
          </p:cNvSpPr>
          <p:nvPr>
            <p:ph type="title"/>
          </p:nvPr>
        </p:nvSpPr>
        <p:spPr>
          <a:xfrm>
            <a:off x="839788" y="325947"/>
            <a:ext cx="10515600" cy="796272"/>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10" name="Subtitle 2">
            <a:extLst>
              <a:ext uri="{FF2B5EF4-FFF2-40B4-BE49-F238E27FC236}">
                <a16:creationId xmlns:a16="http://schemas.microsoft.com/office/drawing/2014/main" id="{D1542CBC-0E6A-4075-9190-38D5BADBDA8E}"/>
              </a:ext>
            </a:extLst>
          </p:cNvPr>
          <p:cNvSpPr>
            <a:spLocks noGrp="1"/>
          </p:cNvSpPr>
          <p:nvPr>
            <p:ph type="subTitle" idx="1"/>
          </p:nvPr>
        </p:nvSpPr>
        <p:spPr>
          <a:xfrm>
            <a:off x="8404167" y="2028305"/>
            <a:ext cx="2949633" cy="4056611"/>
          </a:xfrm>
        </p:spPr>
        <p:txBody>
          <a:bodyPr>
            <a:normAutofit/>
          </a:bodyPr>
          <a:lstStyle>
            <a:lvl1pPr marL="0" indent="0" algn="l">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11" name="Text Placeholder 9">
            <a:extLst>
              <a:ext uri="{FF2B5EF4-FFF2-40B4-BE49-F238E27FC236}">
                <a16:creationId xmlns:a16="http://schemas.microsoft.com/office/drawing/2014/main" id="{51AFBE68-CD79-496E-ACC5-5E7EA63E382E}"/>
              </a:ext>
            </a:extLst>
          </p:cNvPr>
          <p:cNvSpPr>
            <a:spLocks noGrp="1"/>
          </p:cNvSpPr>
          <p:nvPr>
            <p:ph type="body" sz="quarter" idx="37"/>
          </p:nvPr>
        </p:nvSpPr>
        <p:spPr>
          <a:xfrm>
            <a:off x="8404166" y="1438103"/>
            <a:ext cx="2949633" cy="443602"/>
          </a:xfrm>
        </p:spPr>
        <p:txBody>
          <a:bodyPr anchor="t">
            <a:noAutofit/>
          </a:bodyPr>
          <a:lstStyle>
            <a:lvl1pPr marL="0" indent="0" algn="l">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39869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1">
    <p:bg>
      <p:bgPr>
        <a:gradFill>
          <a:gsLst>
            <a:gs pos="83000">
              <a:schemeClr val="accent5"/>
            </a:gs>
            <a:gs pos="0">
              <a:schemeClr val="accent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bg1"/>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5"/>
            <a:ext cx="7086600" cy="2394861"/>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1171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agy háttérlép, előtérben 2 kép">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6"/>
                </a:solidFill>
              </a:defRPr>
            </a:lvl1pPr>
          </a:lstStyle>
          <a:p>
            <a:r>
              <a:rPr lang="hu-HU"/>
              <a:t>Confidential</a:t>
            </a:r>
          </a:p>
        </p:txBody>
      </p:sp>
      <p:sp>
        <p:nvSpPr>
          <p:cNvPr id="12" name="Slide Number Placeholder 5">
            <a:extLst>
              <a:ext uri="{FF2B5EF4-FFF2-40B4-BE49-F238E27FC236}">
                <a16:creationId xmlns:a16="http://schemas.microsoft.com/office/drawing/2014/main" id="{4F3E8E24-608E-4645-AF6D-0AFA7558C99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9" name="Title 1">
            <a:extLst>
              <a:ext uri="{FF2B5EF4-FFF2-40B4-BE49-F238E27FC236}">
                <a16:creationId xmlns:a16="http://schemas.microsoft.com/office/drawing/2014/main" id="{7162207A-7510-4168-913E-C044822D3DF4}"/>
              </a:ext>
            </a:extLst>
          </p:cNvPr>
          <p:cNvSpPr>
            <a:spLocks noGrp="1"/>
          </p:cNvSpPr>
          <p:nvPr>
            <p:ph type="title"/>
          </p:nvPr>
        </p:nvSpPr>
        <p:spPr>
          <a:xfrm>
            <a:off x="839788" y="365126"/>
            <a:ext cx="10515600" cy="1053128"/>
          </a:xfrm>
        </p:spPr>
        <p:txBody>
          <a:bodyPr/>
          <a:lstStyle>
            <a:lvl1pPr algn="ctr">
              <a:defRPr>
                <a:solidFill>
                  <a:schemeClr val="tx1"/>
                </a:solidFill>
                <a:latin typeface="Work Sans SemiBold" panose="00000700000000000000" pitchFamily="2" charset="0"/>
              </a:defRPr>
            </a:lvl1pPr>
          </a:lstStyle>
          <a:p>
            <a:r>
              <a:rPr lang="hu-HU"/>
              <a:t>Mintacím szerkesztése</a:t>
            </a:r>
            <a:endParaRPr lang="hu-HU" dirty="0"/>
          </a:p>
        </p:txBody>
      </p:sp>
      <p:sp>
        <p:nvSpPr>
          <p:cNvPr id="14" name="Picture Placeholder 24">
            <a:extLst>
              <a:ext uri="{FF2B5EF4-FFF2-40B4-BE49-F238E27FC236}">
                <a16:creationId xmlns:a16="http://schemas.microsoft.com/office/drawing/2014/main" id="{D286962D-7420-4030-A7DB-0BCFA11A1003}"/>
              </a:ext>
            </a:extLst>
          </p:cNvPr>
          <p:cNvSpPr>
            <a:spLocks noGrp="1"/>
          </p:cNvSpPr>
          <p:nvPr>
            <p:ph type="pic" sz="quarter" idx="12"/>
          </p:nvPr>
        </p:nvSpPr>
        <p:spPr>
          <a:xfrm>
            <a:off x="838199" y="1866122"/>
            <a:ext cx="5124062" cy="4110489"/>
          </a:xfrm>
        </p:spPr>
        <p:txBody>
          <a:bodyPr/>
          <a:lstStyle>
            <a:lvl1pPr marL="0" indent="0">
              <a:buNone/>
              <a:defRPr/>
            </a:lvl1pPr>
          </a:lstStyle>
          <a:p>
            <a:r>
              <a:rPr lang="hu-HU"/>
              <a:t>Kép beszúrásához kattintson az ikonra</a:t>
            </a:r>
            <a:endParaRPr lang="hu-HU" dirty="0"/>
          </a:p>
        </p:txBody>
      </p:sp>
      <p:sp>
        <p:nvSpPr>
          <p:cNvPr id="16" name="Picture Placeholder 24">
            <a:extLst>
              <a:ext uri="{FF2B5EF4-FFF2-40B4-BE49-F238E27FC236}">
                <a16:creationId xmlns:a16="http://schemas.microsoft.com/office/drawing/2014/main" id="{F7FBD436-2DFC-4CF2-9DF4-F0AF6CFA3423}"/>
              </a:ext>
            </a:extLst>
          </p:cNvPr>
          <p:cNvSpPr>
            <a:spLocks noGrp="1"/>
          </p:cNvSpPr>
          <p:nvPr>
            <p:ph type="pic" sz="quarter" idx="13"/>
          </p:nvPr>
        </p:nvSpPr>
        <p:spPr>
          <a:xfrm>
            <a:off x="6229739" y="1866122"/>
            <a:ext cx="5124062" cy="4110489"/>
          </a:xfrm>
        </p:spPr>
        <p:txBody>
          <a:bodyPr/>
          <a:lstStyle>
            <a:lvl1pPr marL="0" indent="0">
              <a:buNone/>
              <a:defRPr/>
            </a:lvl1pPr>
          </a:lstStyle>
          <a:p>
            <a:r>
              <a:rPr lang="hu-HU"/>
              <a:t>Kép beszúrásához kattintson az ikonra</a:t>
            </a:r>
            <a:endParaRPr lang="hu-HU" dirty="0"/>
          </a:p>
        </p:txBody>
      </p:sp>
    </p:spTree>
    <p:extLst>
      <p:ext uri="{BB962C8B-B14F-4D97-AF65-F5344CB8AC3E}">
        <p14:creationId xmlns:p14="http://schemas.microsoft.com/office/powerpoint/2010/main" val="33298209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 title + content - lef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184D0B-A610-4071-AA9F-7B26247F6FE3}"/>
              </a:ext>
            </a:extLst>
          </p:cNvPr>
          <p:cNvSpPr/>
          <p:nvPr userDrawn="1"/>
        </p:nvSpPr>
        <p:spPr>
          <a:xfrm>
            <a:off x="0" y="0"/>
            <a:ext cx="6105331" cy="6858000"/>
          </a:xfrm>
          <a:prstGeom prst="rect">
            <a:avLst/>
          </a:prstGeom>
          <a:blipFill>
            <a:blip r:embed="rId2"/>
            <a:stretch>
              <a:fillRect/>
            </a:stretch>
          </a:bli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1244600" y="1562100"/>
            <a:ext cx="4860925" cy="3733800"/>
          </a:xfrm>
        </p:spPr>
        <p:txBody>
          <a:bodyPr/>
          <a:lstStyle/>
          <a:p>
            <a:r>
              <a:rPr lang="hu-HU"/>
              <a:t>Kép beszúrásához kattintson az ikonra</a:t>
            </a:r>
          </a:p>
        </p:txBody>
      </p:sp>
      <p:sp>
        <p:nvSpPr>
          <p:cNvPr id="15" name="Rectangle 14">
            <a:extLst>
              <a:ext uri="{FF2B5EF4-FFF2-40B4-BE49-F238E27FC236}">
                <a16:creationId xmlns:a16="http://schemas.microsoft.com/office/drawing/2014/main" id="{35A8A196-F6D3-475D-A094-2E2F2D271901}"/>
              </a:ext>
            </a:extLst>
          </p:cNvPr>
          <p:cNvSpPr/>
          <p:nvPr userDrawn="1"/>
        </p:nvSpPr>
        <p:spPr>
          <a:xfrm>
            <a:off x="6096000" y="1562861"/>
            <a:ext cx="4851862" cy="3732278"/>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6509049" y="2044368"/>
            <a:ext cx="3915113" cy="757022"/>
          </a:xfrm>
        </p:spPr>
        <p:txBody>
          <a:bodyPr anchor="t">
            <a:normAutofit/>
          </a:bodyPr>
          <a:lstStyle>
            <a:lvl1pPr>
              <a:defRPr sz="2400">
                <a:ln>
                  <a:noFill/>
                </a:ln>
                <a:solidFill>
                  <a:schemeClr val="bg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6509047" y="3019408"/>
            <a:ext cx="3915113" cy="1785349"/>
          </a:xfrm>
        </p:spPr>
        <p:txBody>
          <a:bodyPr>
            <a:normAutofit/>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Flowchart: Alternate Process 27">
            <a:extLst>
              <a:ext uri="{FF2B5EF4-FFF2-40B4-BE49-F238E27FC236}">
                <a16:creationId xmlns:a16="http://schemas.microsoft.com/office/drawing/2014/main" id="{B0B5C7AB-07C4-4BBB-B090-842AF93681DD}"/>
              </a:ext>
            </a:extLst>
          </p:cNvPr>
          <p:cNvSpPr/>
          <p:nvPr userDrawn="1"/>
        </p:nvSpPr>
        <p:spPr>
          <a:xfrm rot="5400000" flipV="1">
            <a:off x="5929949" y="1856730"/>
            <a:ext cx="945833" cy="45719"/>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490248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 title + content - righ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184D0B-A610-4071-AA9F-7B26247F6FE3}"/>
              </a:ext>
            </a:extLst>
          </p:cNvPr>
          <p:cNvSpPr/>
          <p:nvPr userDrawn="1"/>
        </p:nvSpPr>
        <p:spPr>
          <a:xfrm>
            <a:off x="0" y="0"/>
            <a:ext cx="6105331" cy="6858000"/>
          </a:xfrm>
          <a:prstGeom prst="rect">
            <a:avLst/>
          </a:prstGeom>
          <a:blipFill>
            <a:blip r:embed="rId2"/>
            <a:stretch>
              <a:fillRect/>
            </a:stretch>
          </a:bli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1244600" y="1562100"/>
            <a:ext cx="4860925" cy="3733800"/>
          </a:xfrm>
        </p:spPr>
        <p:txBody>
          <a:bodyPr/>
          <a:lstStyle/>
          <a:p>
            <a:r>
              <a:rPr lang="hu-HU"/>
              <a:t>Kép beszúrásához kattintson az ikonra</a:t>
            </a:r>
          </a:p>
        </p:txBody>
      </p:sp>
      <p:sp>
        <p:nvSpPr>
          <p:cNvPr id="15" name="Rectangle 14">
            <a:extLst>
              <a:ext uri="{FF2B5EF4-FFF2-40B4-BE49-F238E27FC236}">
                <a16:creationId xmlns:a16="http://schemas.microsoft.com/office/drawing/2014/main" id="{35A8A196-F6D3-475D-A094-2E2F2D271901}"/>
              </a:ext>
            </a:extLst>
          </p:cNvPr>
          <p:cNvSpPr/>
          <p:nvPr userDrawn="1"/>
        </p:nvSpPr>
        <p:spPr>
          <a:xfrm>
            <a:off x="6096000" y="1562861"/>
            <a:ext cx="4851862" cy="3732278"/>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6509049" y="2044368"/>
            <a:ext cx="3915113" cy="757022"/>
          </a:xfrm>
        </p:spPr>
        <p:txBody>
          <a:bodyPr anchor="t">
            <a:normAutofit/>
          </a:bodyPr>
          <a:lstStyle>
            <a:lvl1pPr>
              <a:defRPr sz="2400">
                <a:ln>
                  <a:noFill/>
                </a:ln>
                <a:solidFill>
                  <a:schemeClr val="bg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6509047" y="3019408"/>
            <a:ext cx="3915113" cy="1785349"/>
          </a:xfrm>
        </p:spPr>
        <p:txBody>
          <a:bodyPr>
            <a:normAutofit/>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Flowchart: Alternate Process 27">
            <a:extLst>
              <a:ext uri="{FF2B5EF4-FFF2-40B4-BE49-F238E27FC236}">
                <a16:creationId xmlns:a16="http://schemas.microsoft.com/office/drawing/2014/main" id="{B0B5C7AB-07C4-4BBB-B090-842AF93681DD}"/>
              </a:ext>
            </a:extLst>
          </p:cNvPr>
          <p:cNvSpPr/>
          <p:nvPr userDrawn="1"/>
        </p:nvSpPr>
        <p:spPr>
          <a:xfrm rot="5400000" flipV="1">
            <a:off x="5929949" y="1856730"/>
            <a:ext cx="945833" cy="45719"/>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0229956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Image + title + content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A8A196-F6D3-475D-A094-2E2F2D271901}"/>
              </a:ext>
            </a:extLst>
          </p:cNvPr>
          <p:cNvSpPr/>
          <p:nvPr userDrawn="1"/>
        </p:nvSpPr>
        <p:spPr>
          <a:xfrm>
            <a:off x="1035698" y="702744"/>
            <a:ext cx="9912164" cy="5548766"/>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1558215" y="1288591"/>
            <a:ext cx="8865948" cy="757022"/>
          </a:xfrm>
        </p:spPr>
        <p:txBody>
          <a:bodyPr anchor="t">
            <a:normAutofit/>
          </a:bodyPr>
          <a:lstStyle>
            <a:lvl1pPr algn="ctr">
              <a:defRPr sz="2800">
                <a:ln>
                  <a:noFill/>
                </a:ln>
                <a:solidFill>
                  <a:schemeClr val="bg1"/>
                </a:solidFill>
              </a:defRPr>
            </a:lvl1pPr>
          </a:lstStyle>
          <a:p>
            <a:r>
              <a:rPr lang="hu-HU"/>
              <a:t>Mintacím szerkesztése</a:t>
            </a:r>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558213" y="2263631"/>
            <a:ext cx="8865948" cy="3493357"/>
          </a:xfrm>
        </p:spPr>
        <p:txBody>
          <a:bodyPr>
            <a:normAutofit/>
          </a:bodyPr>
          <a:lstStyle>
            <a:lvl1pPr marL="0" indent="0" algn="ctr">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Rectangle 27">
            <a:extLst>
              <a:ext uri="{FF2B5EF4-FFF2-40B4-BE49-F238E27FC236}">
                <a16:creationId xmlns:a16="http://schemas.microsoft.com/office/drawing/2014/main" id="{B0B5C7AB-07C4-4BBB-B090-842AF93681DD}"/>
              </a:ext>
            </a:extLst>
          </p:cNvPr>
          <p:cNvSpPr/>
          <p:nvPr userDrawn="1"/>
        </p:nvSpPr>
        <p:spPr>
          <a:xfrm rot="5400000" flipV="1">
            <a:off x="5943653" y="-4301465"/>
            <a:ext cx="96254" cy="9912164"/>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lide Number Placeholder 5">
            <a:extLst>
              <a:ext uri="{FF2B5EF4-FFF2-40B4-BE49-F238E27FC236}">
                <a16:creationId xmlns:a16="http://schemas.microsoft.com/office/drawing/2014/main" id="{25F3190F-E66A-47B6-B7FB-E468526A7A5D}"/>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2" name="Oval 11">
            <a:extLst>
              <a:ext uri="{FF2B5EF4-FFF2-40B4-BE49-F238E27FC236}">
                <a16:creationId xmlns:a16="http://schemas.microsoft.com/office/drawing/2014/main" id="{71453A74-578F-41F3-AA3A-FFB7FD719AD2}"/>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3" name="Slide Number Placeholder 5">
            <a:extLst>
              <a:ext uri="{FF2B5EF4-FFF2-40B4-BE49-F238E27FC236}">
                <a16:creationId xmlns:a16="http://schemas.microsoft.com/office/drawing/2014/main" id="{6253997C-495C-4919-A715-B4B3A7F0058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
        <p:nvSpPr>
          <p:cNvPr id="14" name="Footer Placeholder 4">
            <a:extLst>
              <a:ext uri="{FF2B5EF4-FFF2-40B4-BE49-F238E27FC236}">
                <a16:creationId xmlns:a16="http://schemas.microsoft.com/office/drawing/2014/main" id="{79510696-551A-4079-92C2-E0AB55F98A11}"/>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endParaRPr lang="hu-HU" dirty="0"/>
          </a:p>
        </p:txBody>
      </p:sp>
    </p:spTree>
    <p:extLst>
      <p:ext uri="{BB962C8B-B14F-4D97-AF65-F5344CB8AC3E}">
        <p14:creationId xmlns:p14="http://schemas.microsoft.com/office/powerpoint/2010/main" val="3411976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Image + title + content - right">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A8A196-F6D3-475D-A094-2E2F2D271901}"/>
              </a:ext>
            </a:extLst>
          </p:cNvPr>
          <p:cNvSpPr/>
          <p:nvPr userDrawn="1"/>
        </p:nvSpPr>
        <p:spPr>
          <a:xfrm>
            <a:off x="1035698" y="702744"/>
            <a:ext cx="9912164" cy="5548766"/>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1558215" y="1288591"/>
            <a:ext cx="8865948" cy="757022"/>
          </a:xfrm>
        </p:spPr>
        <p:txBody>
          <a:bodyPr anchor="t">
            <a:normAutofit/>
          </a:bodyPr>
          <a:lstStyle>
            <a:lvl1pPr algn="ctr">
              <a:defRPr sz="2800">
                <a:ln>
                  <a:noFill/>
                </a:ln>
                <a:solidFill>
                  <a:schemeClr val="tx1"/>
                </a:solidFill>
              </a:defRPr>
            </a:lvl1pPr>
          </a:lstStyle>
          <a:p>
            <a:r>
              <a:rPr lang="hu-HU"/>
              <a:t>Mintacím szerkesztése</a:t>
            </a:r>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558213" y="2263631"/>
            <a:ext cx="8865948" cy="3493357"/>
          </a:xfrm>
        </p:spPr>
        <p:txBody>
          <a:bodyPr>
            <a:normAutofit/>
          </a:bodyPr>
          <a:lstStyle>
            <a:lvl1pPr marL="0" indent="0" algn="ctr">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Rectangle 27">
            <a:extLst>
              <a:ext uri="{FF2B5EF4-FFF2-40B4-BE49-F238E27FC236}">
                <a16:creationId xmlns:a16="http://schemas.microsoft.com/office/drawing/2014/main" id="{B0B5C7AB-07C4-4BBB-B090-842AF93681DD}"/>
              </a:ext>
            </a:extLst>
          </p:cNvPr>
          <p:cNvSpPr/>
          <p:nvPr userDrawn="1"/>
        </p:nvSpPr>
        <p:spPr>
          <a:xfrm rot="5400000" flipV="1">
            <a:off x="5943653" y="-4301465"/>
            <a:ext cx="96254" cy="9912164"/>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Footer Placeholder 4">
            <a:extLst>
              <a:ext uri="{FF2B5EF4-FFF2-40B4-BE49-F238E27FC236}">
                <a16:creationId xmlns:a16="http://schemas.microsoft.com/office/drawing/2014/main" id="{79510696-551A-4079-92C2-E0AB55F98A11}"/>
              </a:ext>
            </a:extLst>
          </p:cNvPr>
          <p:cNvSpPr>
            <a:spLocks noGrp="1"/>
          </p:cNvSpPr>
          <p:nvPr>
            <p:ph type="ftr" sz="quarter" idx="11"/>
          </p:nvPr>
        </p:nvSpPr>
        <p:spPr>
          <a:xfrm>
            <a:off x="4038600" y="6349490"/>
            <a:ext cx="4114800" cy="365125"/>
          </a:xfrm>
        </p:spPr>
        <p:txBody>
          <a:bodyPr/>
          <a:lstStyle>
            <a:lvl1pPr>
              <a:defRPr>
                <a:solidFill>
                  <a:schemeClr val="accent6"/>
                </a:solidFill>
              </a:defRPr>
            </a:lvl1pPr>
          </a:lstStyle>
          <a:p>
            <a:r>
              <a:rPr lang="hu-HU"/>
              <a:t>Confidential</a:t>
            </a:r>
            <a:endParaRPr lang="hu-HU" dirty="0"/>
          </a:p>
        </p:txBody>
      </p:sp>
      <p:sp>
        <p:nvSpPr>
          <p:cNvPr id="17" name="Oval 16">
            <a:extLst>
              <a:ext uri="{FF2B5EF4-FFF2-40B4-BE49-F238E27FC236}">
                <a16:creationId xmlns:a16="http://schemas.microsoft.com/office/drawing/2014/main" id="{2F68DDAC-BE9B-445C-8906-916F763EEAB6}"/>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8" name="Slide Number Placeholder 5">
            <a:extLst>
              <a:ext uri="{FF2B5EF4-FFF2-40B4-BE49-F238E27FC236}">
                <a16:creationId xmlns:a16="http://schemas.microsoft.com/office/drawing/2014/main" id="{BF904C0F-B969-4740-B577-003485D22623}"/>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6"/>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2487814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 title + content righ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0" y="0"/>
            <a:ext cx="6105525" cy="6858000"/>
          </a:xfrm>
        </p:spPr>
        <p:txBody>
          <a:bodyPr/>
          <a:lstStyle>
            <a:lvl1pPr marL="0" indent="0">
              <a:buNone/>
              <a:defRPr/>
            </a:lvl1pPr>
          </a:lstStyle>
          <a:p>
            <a:r>
              <a:rPr lang="hu-HU"/>
              <a:t>Kép beszúrásához kattintson az ikonra</a:t>
            </a:r>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6509049" y="682097"/>
            <a:ext cx="4903026" cy="757022"/>
          </a:xfrm>
        </p:spPr>
        <p:txBody>
          <a:bodyPr anchor="t">
            <a:normAutofit/>
          </a:bodyPr>
          <a:lstStyle>
            <a:lvl1pPr>
              <a:defRPr sz="2400">
                <a:ln>
                  <a:noFill/>
                </a:ln>
                <a:solidFill>
                  <a:schemeClr val="tx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6509047" y="1657137"/>
            <a:ext cx="4903026" cy="4445083"/>
          </a:xfrm>
        </p:spPr>
        <p:txBody>
          <a:bodyPr>
            <a:normAutofit/>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810780" y="455007"/>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84756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light) + title + content lef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6092884" y="0"/>
            <a:ext cx="6105525" cy="6858000"/>
          </a:xfrm>
        </p:spPr>
        <p:txBody>
          <a:bodyPr/>
          <a:lstStyle>
            <a:lvl1pPr marL="0" indent="0">
              <a:buNone/>
              <a:defRPr/>
            </a:lvl1pPr>
          </a:lstStyle>
          <a:p>
            <a:r>
              <a:rPr lang="hu-HU"/>
              <a:t>Kép beszúrásához kattintson az ikonra</a:t>
            </a:r>
            <a:endParaRPr lang="hu-HU" dirty="0"/>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770735" y="682097"/>
            <a:ext cx="4903026" cy="757022"/>
          </a:xfrm>
        </p:spPr>
        <p:txBody>
          <a:bodyPr anchor="t">
            <a:normAutofit/>
          </a:bodyPr>
          <a:lstStyle>
            <a:lvl1pPr>
              <a:defRPr sz="2400">
                <a:ln>
                  <a:noFill/>
                </a:ln>
                <a:solidFill>
                  <a:schemeClr val="tx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770734"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1657137"/>
            <a:ext cx="4903026" cy="4445083"/>
          </a:xfrm>
        </p:spPr>
        <p:txBody>
          <a:bodyPr>
            <a:normAutofit/>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372237" y="455007"/>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818883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dark) + title + content lef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6092884" y="0"/>
            <a:ext cx="6105525" cy="6858000"/>
          </a:xfrm>
        </p:spPr>
        <p:txBody>
          <a:bodyPr/>
          <a:lstStyle>
            <a:lvl1pPr marL="0" indent="0">
              <a:buNone/>
              <a:defRPr/>
            </a:lvl1pPr>
          </a:lstStyle>
          <a:p>
            <a:r>
              <a:rPr lang="hu-HU"/>
              <a:t>Kép beszúrásához kattintson az ikonra</a:t>
            </a:r>
            <a:endParaRPr lang="hu-HU" dirty="0"/>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770735" y="682097"/>
            <a:ext cx="4903026" cy="757022"/>
          </a:xfrm>
        </p:spPr>
        <p:txBody>
          <a:bodyPr anchor="t">
            <a:normAutofit/>
          </a:bodyPr>
          <a:lstStyle>
            <a:lvl1pPr>
              <a:defRPr sz="2400">
                <a:ln>
                  <a:noFill/>
                </a:ln>
                <a:solidFill>
                  <a:schemeClr val="tx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770734" y="6349490"/>
            <a:ext cx="4039803" cy="365125"/>
          </a:xfrm>
        </p:spPr>
        <p:txBody>
          <a:bodyPr/>
          <a:lstStyle>
            <a:lvl1pPr algn="l">
              <a:defRPr/>
            </a:lvl1pPr>
          </a:lstStyle>
          <a:p>
            <a:r>
              <a:rPr lang="hu-HU"/>
              <a:t>Confidential</a:t>
            </a:r>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1657137"/>
            <a:ext cx="4903026" cy="4445083"/>
          </a:xfrm>
        </p:spPr>
        <p:txBody>
          <a:bodyPr>
            <a:normAutofit/>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372237" y="455007"/>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Slide Number Placeholder 5">
            <a:extLst>
              <a:ext uri="{FF2B5EF4-FFF2-40B4-BE49-F238E27FC236}">
                <a16:creationId xmlns:a16="http://schemas.microsoft.com/office/drawing/2014/main" id="{5B204AD5-3D44-45A7-B2AA-793B4DDE424A}"/>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0" name="Oval 9">
            <a:extLst>
              <a:ext uri="{FF2B5EF4-FFF2-40B4-BE49-F238E27FC236}">
                <a16:creationId xmlns:a16="http://schemas.microsoft.com/office/drawing/2014/main" id="{653B46B7-DCCA-4B67-97CF-5C743837D7A5}"/>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1" name="Slide Number Placeholder 5">
            <a:extLst>
              <a:ext uri="{FF2B5EF4-FFF2-40B4-BE49-F238E27FC236}">
                <a16:creationId xmlns:a16="http://schemas.microsoft.com/office/drawing/2014/main" id="{1D0DB721-A8D2-48DF-A2B8-54609A30E573}"/>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178544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Image (light) + title + content lef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9331" y="-5903"/>
            <a:ext cx="4047342" cy="3430239"/>
          </a:xfrm>
        </p:spPr>
        <p:txBody>
          <a:bodyPr/>
          <a:lstStyle>
            <a:lvl1pPr marL="0" indent="0">
              <a:buNone/>
              <a:defRPr/>
            </a:lvl1pPr>
          </a:lstStyle>
          <a:p>
            <a:r>
              <a:rPr lang="hu-HU"/>
              <a:t>Kép beszúrásához kattintson az ikonra</a:t>
            </a:r>
            <a:endParaRPr lang="hu-HU" dirty="0"/>
          </a:p>
        </p:txBody>
      </p:sp>
      <p:sp>
        <p:nvSpPr>
          <p:cNvPr id="17" name="Picture Placeholder 24">
            <a:extLst>
              <a:ext uri="{FF2B5EF4-FFF2-40B4-BE49-F238E27FC236}">
                <a16:creationId xmlns:a16="http://schemas.microsoft.com/office/drawing/2014/main" id="{83832EF3-0984-4A00-A367-A5A81C1627C6}"/>
              </a:ext>
            </a:extLst>
          </p:cNvPr>
          <p:cNvSpPr>
            <a:spLocks noGrp="1"/>
          </p:cNvSpPr>
          <p:nvPr>
            <p:ph type="pic" sz="quarter" idx="15"/>
          </p:nvPr>
        </p:nvSpPr>
        <p:spPr>
          <a:xfrm>
            <a:off x="8142868" y="-5903"/>
            <a:ext cx="4047342" cy="3430239"/>
          </a:xfrm>
        </p:spPr>
        <p:txBody>
          <a:bodyPr/>
          <a:lstStyle>
            <a:lvl1pPr marL="0" indent="0">
              <a:buNone/>
              <a:defRPr/>
            </a:lvl1pPr>
          </a:lstStyle>
          <a:p>
            <a:r>
              <a:rPr lang="hu-HU"/>
              <a:t>Kép beszúrásához kattintson az ikonra</a:t>
            </a:r>
            <a:endParaRPr lang="hu-HU" dirty="0"/>
          </a:p>
        </p:txBody>
      </p:sp>
      <p:sp>
        <p:nvSpPr>
          <p:cNvPr id="20" name="Picture Placeholder 24">
            <a:extLst>
              <a:ext uri="{FF2B5EF4-FFF2-40B4-BE49-F238E27FC236}">
                <a16:creationId xmlns:a16="http://schemas.microsoft.com/office/drawing/2014/main" id="{FA4ADB22-876C-495E-BE07-3AB19C6EDCF7}"/>
              </a:ext>
            </a:extLst>
          </p:cNvPr>
          <p:cNvSpPr>
            <a:spLocks noGrp="1"/>
          </p:cNvSpPr>
          <p:nvPr>
            <p:ph type="pic" sz="quarter" idx="17"/>
          </p:nvPr>
        </p:nvSpPr>
        <p:spPr>
          <a:xfrm>
            <a:off x="4062998" y="3448441"/>
            <a:ext cx="4047342" cy="3430239"/>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Footer Placeholder 4">
            <a:extLst>
              <a:ext uri="{FF2B5EF4-FFF2-40B4-BE49-F238E27FC236}">
                <a16:creationId xmlns:a16="http://schemas.microsoft.com/office/drawing/2014/main" id="{A935D499-0216-49AF-9DE9-5C5D7E76BED9}"/>
              </a:ext>
            </a:extLst>
          </p:cNvPr>
          <p:cNvSpPr>
            <a:spLocks noGrp="1"/>
          </p:cNvSpPr>
          <p:nvPr>
            <p:ph type="ftr" sz="quarter" idx="11"/>
          </p:nvPr>
        </p:nvSpPr>
        <p:spPr>
          <a:xfrm>
            <a:off x="4038600" y="6349490"/>
            <a:ext cx="4114800" cy="365125"/>
          </a:xfrm>
        </p:spPr>
        <p:txBody>
          <a:bodyPr/>
          <a:lstStyle/>
          <a:p>
            <a:r>
              <a:rPr lang="hu-HU"/>
              <a:t>Confidential</a:t>
            </a:r>
          </a:p>
        </p:txBody>
      </p:sp>
      <p:sp>
        <p:nvSpPr>
          <p:cNvPr id="23" name="Title 1">
            <a:extLst>
              <a:ext uri="{FF2B5EF4-FFF2-40B4-BE49-F238E27FC236}">
                <a16:creationId xmlns:a16="http://schemas.microsoft.com/office/drawing/2014/main" id="{E4C37822-467F-433A-94F7-E8E00BDC37DB}"/>
              </a:ext>
            </a:extLst>
          </p:cNvPr>
          <p:cNvSpPr>
            <a:spLocks noGrp="1"/>
          </p:cNvSpPr>
          <p:nvPr>
            <p:ph type="title"/>
          </p:nvPr>
        </p:nvSpPr>
        <p:spPr>
          <a:xfrm>
            <a:off x="4363021" y="634470"/>
            <a:ext cx="3484026" cy="757022"/>
          </a:xfrm>
        </p:spPr>
        <p:txBody>
          <a:bodyPr anchor="b">
            <a:normAutofit/>
          </a:bodyPr>
          <a:lstStyle>
            <a:lvl1pPr algn="ctr">
              <a:defRPr sz="2400">
                <a:ln>
                  <a:noFill/>
                </a:ln>
                <a:solidFill>
                  <a:schemeClr val="accent5"/>
                </a:solidFill>
              </a:defRPr>
            </a:lvl1pPr>
          </a:lstStyle>
          <a:p>
            <a:r>
              <a:rPr lang="hu-HU"/>
              <a:t>Mintacím szerkesztése</a:t>
            </a:r>
            <a:endParaRPr lang="hu-HU" dirty="0"/>
          </a:p>
        </p:txBody>
      </p:sp>
      <p:sp>
        <p:nvSpPr>
          <p:cNvPr id="24" name="Text Placeholder 3">
            <a:extLst>
              <a:ext uri="{FF2B5EF4-FFF2-40B4-BE49-F238E27FC236}">
                <a16:creationId xmlns:a16="http://schemas.microsoft.com/office/drawing/2014/main" id="{5294CA6E-BEE3-40F2-8EF6-49D30F5FF626}"/>
              </a:ext>
            </a:extLst>
          </p:cNvPr>
          <p:cNvSpPr>
            <a:spLocks noGrp="1"/>
          </p:cNvSpPr>
          <p:nvPr>
            <p:ph type="body" sz="half" idx="2"/>
          </p:nvPr>
        </p:nvSpPr>
        <p:spPr>
          <a:xfrm>
            <a:off x="4363019" y="1525532"/>
            <a:ext cx="3484026" cy="161888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7F89E0CA-3D05-4088-8B24-B327302B5532}"/>
              </a:ext>
            </a:extLst>
          </p:cNvPr>
          <p:cNvSpPr>
            <a:spLocks noGrp="1"/>
          </p:cNvSpPr>
          <p:nvPr>
            <p:ph type="body" sz="half" idx="18"/>
          </p:nvPr>
        </p:nvSpPr>
        <p:spPr>
          <a:xfrm>
            <a:off x="272327" y="4975816"/>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 name="Text Placeholder 6">
            <a:extLst>
              <a:ext uri="{FF2B5EF4-FFF2-40B4-BE49-F238E27FC236}">
                <a16:creationId xmlns:a16="http://schemas.microsoft.com/office/drawing/2014/main" id="{7E572330-0466-4596-A32D-6919B7EC73F2}"/>
              </a:ext>
            </a:extLst>
          </p:cNvPr>
          <p:cNvSpPr>
            <a:spLocks noGrp="1"/>
          </p:cNvSpPr>
          <p:nvPr>
            <p:ph type="body" sz="quarter" idx="19" hasCustomPrompt="1"/>
          </p:nvPr>
        </p:nvSpPr>
        <p:spPr>
          <a:xfrm>
            <a:off x="272000" y="4142343"/>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
        <p:nvSpPr>
          <p:cNvPr id="35" name="Text Placeholder 3">
            <a:extLst>
              <a:ext uri="{FF2B5EF4-FFF2-40B4-BE49-F238E27FC236}">
                <a16:creationId xmlns:a16="http://schemas.microsoft.com/office/drawing/2014/main" id="{B03095DE-0C06-4E96-B1AD-9D6595BCB70E}"/>
              </a:ext>
            </a:extLst>
          </p:cNvPr>
          <p:cNvSpPr>
            <a:spLocks noGrp="1"/>
          </p:cNvSpPr>
          <p:nvPr>
            <p:ph type="body" sz="half" idx="20"/>
          </p:nvPr>
        </p:nvSpPr>
        <p:spPr>
          <a:xfrm>
            <a:off x="8417312" y="4975362"/>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6" name="Text Placeholder 6">
            <a:extLst>
              <a:ext uri="{FF2B5EF4-FFF2-40B4-BE49-F238E27FC236}">
                <a16:creationId xmlns:a16="http://schemas.microsoft.com/office/drawing/2014/main" id="{B8B0BCC7-C62B-4913-BBF3-F0238D967FE4}"/>
              </a:ext>
            </a:extLst>
          </p:cNvPr>
          <p:cNvSpPr>
            <a:spLocks noGrp="1"/>
          </p:cNvSpPr>
          <p:nvPr>
            <p:ph type="body" sz="quarter" idx="21" hasCustomPrompt="1"/>
          </p:nvPr>
        </p:nvSpPr>
        <p:spPr>
          <a:xfrm>
            <a:off x="8416985" y="4141889"/>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Tree>
    <p:extLst>
      <p:ext uri="{BB962C8B-B14F-4D97-AF65-F5344CB8AC3E}">
        <p14:creationId xmlns:p14="http://schemas.microsoft.com/office/powerpoint/2010/main" val="34937202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Image (light) + title + content left">
    <p:bg>
      <p:bgPr>
        <a:solidFill>
          <a:schemeClr val="bg1"/>
        </a:solidFill>
        <a:effectLst/>
      </p:bgPr>
    </p:bg>
    <p:spTree>
      <p:nvGrpSpPr>
        <p:cNvPr id="1" name=""/>
        <p:cNvGrpSpPr/>
        <p:nvPr/>
      </p:nvGrpSpPr>
      <p:grpSpPr>
        <a:xfrm>
          <a:off x="0" y="0"/>
          <a:ext cx="0" cy="0"/>
          <a:chOff x="0" y="0"/>
          <a:chExt cx="0" cy="0"/>
        </a:xfrm>
      </p:grpSpPr>
      <p:sp>
        <p:nvSpPr>
          <p:cNvPr id="20" name="Picture Placeholder 24">
            <a:extLst>
              <a:ext uri="{FF2B5EF4-FFF2-40B4-BE49-F238E27FC236}">
                <a16:creationId xmlns:a16="http://schemas.microsoft.com/office/drawing/2014/main" id="{FA4ADB22-876C-495E-BE07-3AB19C6EDCF7}"/>
              </a:ext>
            </a:extLst>
          </p:cNvPr>
          <p:cNvSpPr>
            <a:spLocks noGrp="1"/>
          </p:cNvSpPr>
          <p:nvPr>
            <p:ph type="pic" sz="quarter" idx="17"/>
          </p:nvPr>
        </p:nvSpPr>
        <p:spPr>
          <a:xfrm>
            <a:off x="4028681" y="0"/>
            <a:ext cx="4104856" cy="3445011"/>
          </a:xfrm>
        </p:spPr>
        <p:txBody>
          <a:bodyPr/>
          <a:lstStyle>
            <a:lvl1pPr marL="0" indent="0">
              <a:buNone/>
              <a:defRPr/>
            </a:lvl1pPr>
          </a:lstStyle>
          <a:p>
            <a:r>
              <a:rPr lang="hu-HU"/>
              <a:t>Kép beszúrásához kattintson az ikonra</a:t>
            </a:r>
            <a:endParaRPr lang="hu-HU" dirty="0"/>
          </a:p>
        </p:txBody>
      </p:sp>
      <p:sp>
        <p:nvSpPr>
          <p:cNvPr id="22" name="Footer Placeholder 4">
            <a:extLst>
              <a:ext uri="{FF2B5EF4-FFF2-40B4-BE49-F238E27FC236}">
                <a16:creationId xmlns:a16="http://schemas.microsoft.com/office/drawing/2014/main" id="{A935D499-0216-49AF-9DE9-5C5D7E76BED9}"/>
              </a:ext>
            </a:extLst>
          </p:cNvPr>
          <p:cNvSpPr>
            <a:spLocks noGrp="1"/>
          </p:cNvSpPr>
          <p:nvPr>
            <p:ph type="ftr" sz="quarter" idx="11"/>
          </p:nvPr>
        </p:nvSpPr>
        <p:spPr>
          <a:xfrm>
            <a:off x="4038600" y="6368152"/>
            <a:ext cx="4114800" cy="365125"/>
          </a:xfrm>
        </p:spPr>
        <p:txBody>
          <a:bodyPr/>
          <a:lstStyle/>
          <a:p>
            <a:r>
              <a:rPr lang="hu-HU"/>
              <a:t>Confidential</a:t>
            </a:r>
          </a:p>
        </p:txBody>
      </p:sp>
      <p:sp>
        <p:nvSpPr>
          <p:cNvPr id="33" name="Text Placeholder 3">
            <a:extLst>
              <a:ext uri="{FF2B5EF4-FFF2-40B4-BE49-F238E27FC236}">
                <a16:creationId xmlns:a16="http://schemas.microsoft.com/office/drawing/2014/main" id="{7F89E0CA-3D05-4088-8B24-B327302B5532}"/>
              </a:ext>
            </a:extLst>
          </p:cNvPr>
          <p:cNvSpPr>
            <a:spLocks noGrp="1"/>
          </p:cNvSpPr>
          <p:nvPr>
            <p:ph type="body" sz="half" idx="18"/>
          </p:nvPr>
        </p:nvSpPr>
        <p:spPr>
          <a:xfrm>
            <a:off x="272327" y="1514154"/>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 name="Text Placeholder 6">
            <a:extLst>
              <a:ext uri="{FF2B5EF4-FFF2-40B4-BE49-F238E27FC236}">
                <a16:creationId xmlns:a16="http://schemas.microsoft.com/office/drawing/2014/main" id="{7E572330-0466-4596-A32D-6919B7EC73F2}"/>
              </a:ext>
            </a:extLst>
          </p:cNvPr>
          <p:cNvSpPr>
            <a:spLocks noGrp="1"/>
          </p:cNvSpPr>
          <p:nvPr>
            <p:ph type="body" sz="quarter" idx="19" hasCustomPrompt="1"/>
          </p:nvPr>
        </p:nvSpPr>
        <p:spPr>
          <a:xfrm>
            <a:off x="272000" y="680681"/>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
        <p:nvSpPr>
          <p:cNvPr id="35" name="Text Placeholder 3">
            <a:extLst>
              <a:ext uri="{FF2B5EF4-FFF2-40B4-BE49-F238E27FC236}">
                <a16:creationId xmlns:a16="http://schemas.microsoft.com/office/drawing/2014/main" id="{B03095DE-0C06-4E96-B1AD-9D6595BCB70E}"/>
              </a:ext>
            </a:extLst>
          </p:cNvPr>
          <p:cNvSpPr>
            <a:spLocks noGrp="1"/>
          </p:cNvSpPr>
          <p:nvPr>
            <p:ph type="body" sz="half" idx="20"/>
          </p:nvPr>
        </p:nvSpPr>
        <p:spPr>
          <a:xfrm>
            <a:off x="8417312" y="1513700"/>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6" name="Text Placeholder 6">
            <a:extLst>
              <a:ext uri="{FF2B5EF4-FFF2-40B4-BE49-F238E27FC236}">
                <a16:creationId xmlns:a16="http://schemas.microsoft.com/office/drawing/2014/main" id="{B8B0BCC7-C62B-4913-BBF3-F0238D967FE4}"/>
              </a:ext>
            </a:extLst>
          </p:cNvPr>
          <p:cNvSpPr>
            <a:spLocks noGrp="1"/>
          </p:cNvSpPr>
          <p:nvPr>
            <p:ph type="body" sz="quarter" idx="21" hasCustomPrompt="1"/>
          </p:nvPr>
        </p:nvSpPr>
        <p:spPr>
          <a:xfrm>
            <a:off x="8416985" y="680227"/>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
        <p:nvSpPr>
          <p:cNvPr id="13" name="Picture Placeholder 24">
            <a:extLst>
              <a:ext uri="{FF2B5EF4-FFF2-40B4-BE49-F238E27FC236}">
                <a16:creationId xmlns:a16="http://schemas.microsoft.com/office/drawing/2014/main" id="{6B7394FC-8FF3-4438-9E49-FE02BCA3A3D0}"/>
              </a:ext>
            </a:extLst>
          </p:cNvPr>
          <p:cNvSpPr>
            <a:spLocks noGrp="1"/>
          </p:cNvSpPr>
          <p:nvPr>
            <p:ph type="pic" sz="quarter" idx="12"/>
          </p:nvPr>
        </p:nvSpPr>
        <p:spPr>
          <a:xfrm>
            <a:off x="-18662" y="3437102"/>
            <a:ext cx="4047342" cy="3430239"/>
          </a:xfrm>
        </p:spPr>
        <p:txBody>
          <a:bodyPr/>
          <a:lstStyle>
            <a:lvl1pPr marL="0" indent="0">
              <a:buNone/>
              <a:defRPr/>
            </a:lvl1pPr>
          </a:lstStyle>
          <a:p>
            <a:r>
              <a:rPr lang="hu-HU"/>
              <a:t>Kép beszúrásához kattintson az ikonra</a:t>
            </a:r>
            <a:endParaRPr lang="hu-HU" dirty="0"/>
          </a:p>
        </p:txBody>
      </p:sp>
      <p:sp>
        <p:nvSpPr>
          <p:cNvPr id="14" name="Picture Placeholder 24">
            <a:extLst>
              <a:ext uri="{FF2B5EF4-FFF2-40B4-BE49-F238E27FC236}">
                <a16:creationId xmlns:a16="http://schemas.microsoft.com/office/drawing/2014/main" id="{449FF42C-680F-48F2-A237-6ACE878AAAE7}"/>
              </a:ext>
            </a:extLst>
          </p:cNvPr>
          <p:cNvSpPr>
            <a:spLocks noGrp="1"/>
          </p:cNvSpPr>
          <p:nvPr>
            <p:ph type="pic" sz="quarter" idx="15"/>
          </p:nvPr>
        </p:nvSpPr>
        <p:spPr>
          <a:xfrm>
            <a:off x="8124205" y="3437102"/>
            <a:ext cx="4058463" cy="3430239"/>
          </a:xfrm>
        </p:spPr>
        <p:txBody>
          <a:bodyPr/>
          <a:lstStyle>
            <a:lvl1pPr marL="0" indent="0">
              <a:buNone/>
              <a:defRPr/>
            </a:lvl1pPr>
          </a:lstStyle>
          <a:p>
            <a:r>
              <a:rPr lang="hu-HU"/>
              <a:t>Kép beszúrásához kattintson az ikonra</a:t>
            </a:r>
            <a:endParaRPr lang="hu-HU" dirty="0"/>
          </a:p>
        </p:txBody>
      </p:sp>
      <p:sp>
        <p:nvSpPr>
          <p:cNvPr id="16" name="Title 1">
            <a:extLst>
              <a:ext uri="{FF2B5EF4-FFF2-40B4-BE49-F238E27FC236}">
                <a16:creationId xmlns:a16="http://schemas.microsoft.com/office/drawing/2014/main" id="{1CCFA9CF-34C1-4EA9-B37E-3C58F2D57FE0}"/>
              </a:ext>
            </a:extLst>
          </p:cNvPr>
          <p:cNvSpPr>
            <a:spLocks noGrp="1"/>
          </p:cNvSpPr>
          <p:nvPr>
            <p:ph type="title"/>
          </p:nvPr>
        </p:nvSpPr>
        <p:spPr>
          <a:xfrm>
            <a:off x="4353690" y="4077475"/>
            <a:ext cx="3484026" cy="757022"/>
          </a:xfrm>
        </p:spPr>
        <p:txBody>
          <a:bodyPr anchor="b">
            <a:normAutofit/>
          </a:bodyPr>
          <a:lstStyle>
            <a:lvl1pPr algn="ctr">
              <a:defRPr sz="2400">
                <a:ln>
                  <a:noFill/>
                </a:ln>
                <a:solidFill>
                  <a:schemeClr val="accent5"/>
                </a:solidFill>
              </a:defRPr>
            </a:lvl1pPr>
          </a:lstStyle>
          <a:p>
            <a:r>
              <a:rPr lang="hu-HU"/>
              <a:t>Mintacím szerkesztése</a:t>
            </a:r>
            <a:endParaRPr lang="hu-HU" dirty="0"/>
          </a:p>
        </p:txBody>
      </p:sp>
      <p:sp>
        <p:nvSpPr>
          <p:cNvPr id="18" name="Text Placeholder 3">
            <a:extLst>
              <a:ext uri="{FF2B5EF4-FFF2-40B4-BE49-F238E27FC236}">
                <a16:creationId xmlns:a16="http://schemas.microsoft.com/office/drawing/2014/main" id="{E6C84B3E-27C9-4F27-99CF-C6F5DB96E8A5}"/>
              </a:ext>
            </a:extLst>
          </p:cNvPr>
          <p:cNvSpPr>
            <a:spLocks noGrp="1"/>
          </p:cNvSpPr>
          <p:nvPr>
            <p:ph type="body" sz="half" idx="2"/>
          </p:nvPr>
        </p:nvSpPr>
        <p:spPr>
          <a:xfrm>
            <a:off x="4353688" y="4968537"/>
            <a:ext cx="3484026" cy="161888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1" name="Slide Number Placeholder 5">
            <a:extLst>
              <a:ext uri="{FF2B5EF4-FFF2-40B4-BE49-F238E27FC236}">
                <a16:creationId xmlns:a16="http://schemas.microsoft.com/office/drawing/2014/main" id="{4F4630CC-0FB2-4D60-80E5-4FA7067992DB}"/>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545313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bg1"/>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6"/>
            <a:ext cx="7086600" cy="23948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11" name="Oval 10">
            <a:extLst>
              <a:ext uri="{FF2B5EF4-FFF2-40B4-BE49-F238E27FC236}">
                <a16:creationId xmlns:a16="http://schemas.microsoft.com/office/drawing/2014/main" id="{5D44EB61-97E7-49DD-B8A8-42149C9E3519}"/>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2" name="Slide Number Placeholder 5">
            <a:extLst>
              <a:ext uri="{FF2B5EF4-FFF2-40B4-BE49-F238E27FC236}">
                <a16:creationId xmlns:a16="http://schemas.microsoft.com/office/drawing/2014/main" id="{4F3E8E24-608E-4645-AF6D-0AFA7558C99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39608095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Image (dark) + title + content left">
    <p:bg>
      <p:bgPr>
        <a:blipFill>
          <a:blip r:embed="rId2"/>
          <a:stretch>
            <a:fillRect/>
          </a:stretch>
        </a:blip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5654351"/>
            <a:ext cx="4903026" cy="447869"/>
          </a:xfrm>
        </p:spPr>
        <p:txBody>
          <a:bodyPr>
            <a:normAutofit/>
          </a:bodyPr>
          <a:lstStyle>
            <a:lvl1pPr marL="0" indent="0" algn="ctr">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609684" y="466585"/>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Footer Placeholder 4">
            <a:extLst>
              <a:ext uri="{FF2B5EF4-FFF2-40B4-BE49-F238E27FC236}">
                <a16:creationId xmlns:a16="http://schemas.microsoft.com/office/drawing/2014/main" id="{B4925737-A2B7-487F-8297-6F7CA8494F98}"/>
              </a:ext>
            </a:extLst>
          </p:cNvPr>
          <p:cNvSpPr>
            <a:spLocks noGrp="1"/>
          </p:cNvSpPr>
          <p:nvPr>
            <p:ph type="ftr" sz="quarter" idx="11"/>
          </p:nvPr>
        </p:nvSpPr>
        <p:spPr>
          <a:xfrm>
            <a:off x="4038600" y="6349490"/>
            <a:ext cx="4114800" cy="365125"/>
          </a:xfrm>
        </p:spPr>
        <p:txBody>
          <a:bodyPr/>
          <a:lstStyle>
            <a:lvl1pPr>
              <a:defRPr>
                <a:solidFill>
                  <a:schemeClr val="accent5">
                    <a:lumMod val="75000"/>
                  </a:schemeClr>
                </a:solidFill>
              </a:defRPr>
            </a:lvl1pPr>
          </a:lstStyle>
          <a:p>
            <a:r>
              <a:rPr lang="hu-HU"/>
              <a:t>Confidential</a:t>
            </a:r>
          </a:p>
        </p:txBody>
      </p:sp>
      <p:sp>
        <p:nvSpPr>
          <p:cNvPr id="15" name="Title 1">
            <a:extLst>
              <a:ext uri="{FF2B5EF4-FFF2-40B4-BE49-F238E27FC236}">
                <a16:creationId xmlns:a16="http://schemas.microsoft.com/office/drawing/2014/main" id="{982B2FC2-98ED-4765-9C50-5C83B8926963}"/>
              </a:ext>
            </a:extLst>
          </p:cNvPr>
          <p:cNvSpPr>
            <a:spLocks noGrp="1"/>
          </p:cNvSpPr>
          <p:nvPr>
            <p:ph type="ctrTitle"/>
          </p:nvPr>
        </p:nvSpPr>
        <p:spPr>
          <a:xfrm>
            <a:off x="1524000" y="1474237"/>
            <a:ext cx="9144000" cy="1763485"/>
          </a:xfrm>
        </p:spPr>
        <p:txBody>
          <a:bodyPr anchor="t">
            <a:normAutofit/>
          </a:bodyPr>
          <a:lstStyle>
            <a:lvl1pPr algn="ctr">
              <a:defRPr sz="4800">
                <a:solidFill>
                  <a:schemeClr val="tx1"/>
                </a:solidFill>
              </a:defRPr>
            </a:lvl1pPr>
          </a:lstStyle>
          <a:p>
            <a:r>
              <a:rPr lang="hu-HU"/>
              <a:t>Mintacím szerkesztése</a:t>
            </a:r>
            <a:endParaRPr lang="hu-HU" dirty="0"/>
          </a:p>
        </p:txBody>
      </p:sp>
      <p:sp>
        <p:nvSpPr>
          <p:cNvPr id="16" name="Text Placeholder 3">
            <a:extLst>
              <a:ext uri="{FF2B5EF4-FFF2-40B4-BE49-F238E27FC236}">
                <a16:creationId xmlns:a16="http://schemas.microsoft.com/office/drawing/2014/main" id="{1460764C-59F7-435A-A2EB-DFF75832F80D}"/>
              </a:ext>
            </a:extLst>
          </p:cNvPr>
          <p:cNvSpPr>
            <a:spLocks noGrp="1"/>
          </p:cNvSpPr>
          <p:nvPr>
            <p:ph type="body" sz="half" idx="13"/>
          </p:nvPr>
        </p:nvSpPr>
        <p:spPr>
          <a:xfrm>
            <a:off x="6062340" y="5632816"/>
            <a:ext cx="4903026" cy="447869"/>
          </a:xfrm>
        </p:spPr>
        <p:txBody>
          <a:bodyPr>
            <a:normAutofit/>
          </a:bodyPr>
          <a:lstStyle>
            <a:lvl1pPr marL="0" indent="0" algn="ctr">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0" name="Oval 19">
            <a:extLst>
              <a:ext uri="{FF2B5EF4-FFF2-40B4-BE49-F238E27FC236}">
                <a16:creationId xmlns:a16="http://schemas.microsoft.com/office/drawing/2014/main" id="{EDCE643B-5DE3-4553-B166-5B3382DA830B}"/>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1" name="Slide Number Placeholder 5">
            <a:extLst>
              <a:ext uri="{FF2B5EF4-FFF2-40B4-BE49-F238E27FC236}">
                <a16:creationId xmlns:a16="http://schemas.microsoft.com/office/drawing/2014/main" id="{17890BD5-D782-46C2-87FD-4E05F2618F1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bg1"/>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6239636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3 images + tex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4851918"/>
            <a:ext cx="3409518" cy="1250302"/>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1" name="Text Placeholder 3">
            <a:extLst>
              <a:ext uri="{FF2B5EF4-FFF2-40B4-BE49-F238E27FC236}">
                <a16:creationId xmlns:a16="http://schemas.microsoft.com/office/drawing/2014/main" id="{8487A876-3056-47B0-9B5A-AAF953AE1388}"/>
              </a:ext>
            </a:extLst>
          </p:cNvPr>
          <p:cNvSpPr>
            <a:spLocks noGrp="1"/>
          </p:cNvSpPr>
          <p:nvPr>
            <p:ph type="body" sz="half" idx="14"/>
          </p:nvPr>
        </p:nvSpPr>
        <p:spPr>
          <a:xfrm>
            <a:off x="4386644" y="4851918"/>
            <a:ext cx="3409518" cy="1250302"/>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3A21B505-2A02-4197-B625-E61E66A62A39}"/>
              </a:ext>
            </a:extLst>
          </p:cNvPr>
          <p:cNvSpPr>
            <a:spLocks noGrp="1"/>
          </p:cNvSpPr>
          <p:nvPr>
            <p:ph type="body" sz="half" idx="16"/>
          </p:nvPr>
        </p:nvSpPr>
        <p:spPr>
          <a:xfrm>
            <a:off x="8002555" y="4851918"/>
            <a:ext cx="3409518" cy="1250302"/>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2832558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kevés szöveg, kép 01">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
        <p:nvSpPr>
          <p:cNvPr id="13" name="Picture Placeholder 24">
            <a:extLst>
              <a:ext uri="{FF2B5EF4-FFF2-40B4-BE49-F238E27FC236}">
                <a16:creationId xmlns:a16="http://schemas.microsoft.com/office/drawing/2014/main" id="{FB7C9ECF-0570-4FEE-8328-3DD254507424}"/>
              </a:ext>
            </a:extLst>
          </p:cNvPr>
          <p:cNvSpPr>
            <a:spLocks noGrp="1"/>
          </p:cNvSpPr>
          <p:nvPr>
            <p:ph type="pic" sz="quarter" idx="15"/>
          </p:nvPr>
        </p:nvSpPr>
        <p:spPr>
          <a:xfrm>
            <a:off x="3445509"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14" name="Text Placeholder 3">
            <a:extLst>
              <a:ext uri="{FF2B5EF4-FFF2-40B4-BE49-F238E27FC236}">
                <a16:creationId xmlns:a16="http://schemas.microsoft.com/office/drawing/2014/main" id="{F003D80A-2288-445F-A55E-3B3E52DE3A83}"/>
              </a:ext>
            </a:extLst>
          </p:cNvPr>
          <p:cNvSpPr>
            <a:spLocks noGrp="1"/>
          </p:cNvSpPr>
          <p:nvPr>
            <p:ph type="body" sz="half" idx="16"/>
          </p:nvPr>
        </p:nvSpPr>
        <p:spPr>
          <a:xfrm>
            <a:off x="3445509"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Picture Placeholder 24">
            <a:extLst>
              <a:ext uri="{FF2B5EF4-FFF2-40B4-BE49-F238E27FC236}">
                <a16:creationId xmlns:a16="http://schemas.microsoft.com/office/drawing/2014/main" id="{374EA47F-35C9-4F0B-A8F1-41BAD6761208}"/>
              </a:ext>
            </a:extLst>
          </p:cNvPr>
          <p:cNvSpPr>
            <a:spLocks noGrp="1"/>
          </p:cNvSpPr>
          <p:nvPr>
            <p:ph type="pic" sz="quarter" idx="19"/>
          </p:nvPr>
        </p:nvSpPr>
        <p:spPr>
          <a:xfrm>
            <a:off x="6120285"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18" name="Text Placeholder 3">
            <a:extLst>
              <a:ext uri="{FF2B5EF4-FFF2-40B4-BE49-F238E27FC236}">
                <a16:creationId xmlns:a16="http://schemas.microsoft.com/office/drawing/2014/main" id="{1FFBFA82-5418-48A0-81EE-10763F5A55ED}"/>
              </a:ext>
            </a:extLst>
          </p:cNvPr>
          <p:cNvSpPr>
            <a:spLocks noGrp="1"/>
          </p:cNvSpPr>
          <p:nvPr>
            <p:ph type="body" sz="half" idx="20"/>
          </p:nvPr>
        </p:nvSpPr>
        <p:spPr>
          <a:xfrm>
            <a:off x="6120285"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9" name="Picture Placeholder 24">
            <a:extLst>
              <a:ext uri="{FF2B5EF4-FFF2-40B4-BE49-F238E27FC236}">
                <a16:creationId xmlns:a16="http://schemas.microsoft.com/office/drawing/2014/main" id="{565AE3BE-FB14-4C65-A14A-1FD7B95F6602}"/>
              </a:ext>
            </a:extLst>
          </p:cNvPr>
          <p:cNvSpPr>
            <a:spLocks noGrp="1"/>
          </p:cNvSpPr>
          <p:nvPr>
            <p:ph type="pic" sz="quarter" idx="23"/>
          </p:nvPr>
        </p:nvSpPr>
        <p:spPr>
          <a:xfrm>
            <a:off x="8795060"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0" name="Text Placeholder 3">
            <a:extLst>
              <a:ext uri="{FF2B5EF4-FFF2-40B4-BE49-F238E27FC236}">
                <a16:creationId xmlns:a16="http://schemas.microsoft.com/office/drawing/2014/main" id="{1E519B20-115A-41D3-850B-74A5B875C7CC}"/>
              </a:ext>
            </a:extLst>
          </p:cNvPr>
          <p:cNvSpPr>
            <a:spLocks noGrp="1"/>
          </p:cNvSpPr>
          <p:nvPr>
            <p:ph type="body" sz="half" idx="24"/>
          </p:nvPr>
        </p:nvSpPr>
        <p:spPr>
          <a:xfrm>
            <a:off x="8795060"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Picture Placeholder 24">
            <a:extLst>
              <a:ext uri="{FF2B5EF4-FFF2-40B4-BE49-F238E27FC236}">
                <a16:creationId xmlns:a16="http://schemas.microsoft.com/office/drawing/2014/main" id="{C4699FF7-BDDE-4E82-9DE5-7A42C9626799}"/>
              </a:ext>
            </a:extLst>
          </p:cNvPr>
          <p:cNvSpPr>
            <a:spLocks noGrp="1"/>
          </p:cNvSpPr>
          <p:nvPr>
            <p:ph type="pic" sz="quarter" idx="25"/>
          </p:nvPr>
        </p:nvSpPr>
        <p:spPr>
          <a:xfrm>
            <a:off x="770733"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4" name="Text Placeholder 3">
            <a:extLst>
              <a:ext uri="{FF2B5EF4-FFF2-40B4-BE49-F238E27FC236}">
                <a16:creationId xmlns:a16="http://schemas.microsoft.com/office/drawing/2014/main" id="{0FFD8FEE-EF1D-47FE-8AF3-8BEF0EB826AF}"/>
              </a:ext>
            </a:extLst>
          </p:cNvPr>
          <p:cNvSpPr>
            <a:spLocks noGrp="1"/>
          </p:cNvSpPr>
          <p:nvPr>
            <p:ph type="body" sz="half" idx="26"/>
          </p:nvPr>
        </p:nvSpPr>
        <p:spPr>
          <a:xfrm>
            <a:off x="770733"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5" name="Picture Placeholder 24">
            <a:extLst>
              <a:ext uri="{FF2B5EF4-FFF2-40B4-BE49-F238E27FC236}">
                <a16:creationId xmlns:a16="http://schemas.microsoft.com/office/drawing/2014/main" id="{763946BB-C266-4A3D-9FCF-BC97FB8AF8CB}"/>
              </a:ext>
            </a:extLst>
          </p:cNvPr>
          <p:cNvSpPr>
            <a:spLocks noGrp="1"/>
          </p:cNvSpPr>
          <p:nvPr>
            <p:ph type="pic" sz="quarter" idx="27"/>
          </p:nvPr>
        </p:nvSpPr>
        <p:spPr>
          <a:xfrm>
            <a:off x="3445509"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6" name="Text Placeholder 3">
            <a:extLst>
              <a:ext uri="{FF2B5EF4-FFF2-40B4-BE49-F238E27FC236}">
                <a16:creationId xmlns:a16="http://schemas.microsoft.com/office/drawing/2014/main" id="{0B5A3052-9B71-4DED-A5B7-E341274FDEED}"/>
              </a:ext>
            </a:extLst>
          </p:cNvPr>
          <p:cNvSpPr>
            <a:spLocks noGrp="1"/>
          </p:cNvSpPr>
          <p:nvPr>
            <p:ph type="body" sz="half" idx="28"/>
          </p:nvPr>
        </p:nvSpPr>
        <p:spPr>
          <a:xfrm>
            <a:off x="3445509"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7" name="Picture Placeholder 24">
            <a:extLst>
              <a:ext uri="{FF2B5EF4-FFF2-40B4-BE49-F238E27FC236}">
                <a16:creationId xmlns:a16="http://schemas.microsoft.com/office/drawing/2014/main" id="{7393B0F0-CE61-4851-9617-A1E9DE82120E}"/>
              </a:ext>
            </a:extLst>
          </p:cNvPr>
          <p:cNvSpPr>
            <a:spLocks noGrp="1"/>
          </p:cNvSpPr>
          <p:nvPr>
            <p:ph type="pic" sz="quarter" idx="29"/>
          </p:nvPr>
        </p:nvSpPr>
        <p:spPr>
          <a:xfrm>
            <a:off x="6120285"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8" name="Text Placeholder 3">
            <a:extLst>
              <a:ext uri="{FF2B5EF4-FFF2-40B4-BE49-F238E27FC236}">
                <a16:creationId xmlns:a16="http://schemas.microsoft.com/office/drawing/2014/main" id="{8C7E2A4D-04E6-4F9E-A8DE-12BAFD6EA415}"/>
              </a:ext>
            </a:extLst>
          </p:cNvPr>
          <p:cNvSpPr>
            <a:spLocks noGrp="1"/>
          </p:cNvSpPr>
          <p:nvPr>
            <p:ph type="body" sz="half" idx="30"/>
          </p:nvPr>
        </p:nvSpPr>
        <p:spPr>
          <a:xfrm>
            <a:off x="6120285"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9" name="Picture Placeholder 24">
            <a:extLst>
              <a:ext uri="{FF2B5EF4-FFF2-40B4-BE49-F238E27FC236}">
                <a16:creationId xmlns:a16="http://schemas.microsoft.com/office/drawing/2014/main" id="{F7D3A60D-8568-4B67-8601-18858BE44E58}"/>
              </a:ext>
            </a:extLst>
          </p:cNvPr>
          <p:cNvSpPr>
            <a:spLocks noGrp="1"/>
          </p:cNvSpPr>
          <p:nvPr>
            <p:ph type="pic" sz="quarter" idx="31"/>
          </p:nvPr>
        </p:nvSpPr>
        <p:spPr>
          <a:xfrm>
            <a:off x="8795060"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40" name="Text Placeholder 3">
            <a:extLst>
              <a:ext uri="{FF2B5EF4-FFF2-40B4-BE49-F238E27FC236}">
                <a16:creationId xmlns:a16="http://schemas.microsoft.com/office/drawing/2014/main" id="{9DD9A671-4FD4-4CF2-B49E-D2640731F8D8}"/>
              </a:ext>
            </a:extLst>
          </p:cNvPr>
          <p:cNvSpPr>
            <a:spLocks noGrp="1"/>
          </p:cNvSpPr>
          <p:nvPr>
            <p:ph type="body" sz="half" idx="32"/>
          </p:nvPr>
        </p:nvSpPr>
        <p:spPr>
          <a:xfrm>
            <a:off x="8795060"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38511186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kevés szöveg, kép 01">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C0045A8D-1212-4A98-B1DB-3EC1AC102F72}"/>
              </a:ext>
            </a:extLst>
          </p:cNvPr>
          <p:cNvSpPr/>
          <p:nvPr userDrawn="1"/>
        </p:nvSpPr>
        <p:spPr>
          <a:xfrm>
            <a:off x="405684" y="3263986"/>
            <a:ext cx="11380632" cy="3450629"/>
          </a:xfrm>
          <a:prstGeom prst="roundRect">
            <a:avLst>
              <a:gd name="adj" fmla="val 427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u-HU" dirty="0"/>
          </a:p>
        </p:txBody>
      </p:sp>
      <p:sp>
        <p:nvSpPr>
          <p:cNvPr id="8" name="Isosceles Triangle 7">
            <a:extLst>
              <a:ext uri="{FF2B5EF4-FFF2-40B4-BE49-F238E27FC236}">
                <a16:creationId xmlns:a16="http://schemas.microsoft.com/office/drawing/2014/main" id="{821EF36A-A3FF-45C7-AB7D-05E8EC5DA69F}"/>
              </a:ext>
            </a:extLst>
          </p:cNvPr>
          <p:cNvSpPr/>
          <p:nvPr userDrawn="1"/>
        </p:nvSpPr>
        <p:spPr>
          <a:xfrm rot="10800000">
            <a:off x="5942762" y="4444757"/>
            <a:ext cx="401216" cy="2192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5" name="Isosceles Triangle 54">
            <a:extLst>
              <a:ext uri="{FF2B5EF4-FFF2-40B4-BE49-F238E27FC236}">
                <a16:creationId xmlns:a16="http://schemas.microsoft.com/office/drawing/2014/main" id="{7D48F813-123E-47E1-A81E-9684F0DC8F78}"/>
              </a:ext>
            </a:extLst>
          </p:cNvPr>
          <p:cNvSpPr/>
          <p:nvPr userDrawn="1"/>
        </p:nvSpPr>
        <p:spPr>
          <a:xfrm rot="10800000">
            <a:off x="3727348" y="4444757"/>
            <a:ext cx="401216" cy="2192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endParaRPr lang="hu-HU" dirty="0"/>
          </a:p>
        </p:txBody>
      </p:sp>
      <p:sp>
        <p:nvSpPr>
          <p:cNvPr id="21" name="Rectangle: Rounded Corners 20">
            <a:extLst>
              <a:ext uri="{FF2B5EF4-FFF2-40B4-BE49-F238E27FC236}">
                <a16:creationId xmlns:a16="http://schemas.microsoft.com/office/drawing/2014/main" id="{C01D5CF3-7668-48A6-92AF-EAA05AFB2C6F}"/>
              </a:ext>
            </a:extLst>
          </p:cNvPr>
          <p:cNvSpPr/>
          <p:nvPr userDrawn="1"/>
        </p:nvSpPr>
        <p:spPr>
          <a:xfrm>
            <a:off x="452534" y="1691951"/>
            <a:ext cx="11380632" cy="1508449"/>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2" name="Text Placeholder 3">
            <a:extLst>
              <a:ext uri="{FF2B5EF4-FFF2-40B4-BE49-F238E27FC236}">
                <a16:creationId xmlns:a16="http://schemas.microsoft.com/office/drawing/2014/main" id="{C255B287-AB86-4450-945F-7CC3F9ABD347}"/>
              </a:ext>
            </a:extLst>
          </p:cNvPr>
          <p:cNvSpPr>
            <a:spLocks noGrp="1"/>
          </p:cNvSpPr>
          <p:nvPr>
            <p:ph type="body" sz="half" idx="13"/>
          </p:nvPr>
        </p:nvSpPr>
        <p:spPr>
          <a:xfrm>
            <a:off x="568570" y="1830185"/>
            <a:ext cx="3266312" cy="371839"/>
          </a:xfrm>
        </p:spPr>
        <p:txBody>
          <a:bodyPr anchor="ctr">
            <a:normAutofit/>
          </a:bodyPr>
          <a:lstStyle>
            <a:lvl1pPr marL="0" indent="0">
              <a:lnSpc>
                <a:spcPct val="10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 name="Rectangle 1">
            <a:extLst>
              <a:ext uri="{FF2B5EF4-FFF2-40B4-BE49-F238E27FC236}">
                <a16:creationId xmlns:a16="http://schemas.microsoft.com/office/drawing/2014/main" id="{211D6D5D-23B8-4C47-9667-D03D19A85E59}"/>
              </a:ext>
            </a:extLst>
          </p:cNvPr>
          <p:cNvSpPr/>
          <p:nvPr userDrawn="1"/>
        </p:nvSpPr>
        <p:spPr>
          <a:xfrm>
            <a:off x="681133" y="2390188"/>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4" name="Text Placeholder 3">
            <a:extLst>
              <a:ext uri="{FF2B5EF4-FFF2-40B4-BE49-F238E27FC236}">
                <a16:creationId xmlns:a16="http://schemas.microsoft.com/office/drawing/2014/main" id="{0542674C-6D46-428F-ADC5-2139BADC25A7}"/>
              </a:ext>
            </a:extLst>
          </p:cNvPr>
          <p:cNvSpPr>
            <a:spLocks noGrp="1"/>
          </p:cNvSpPr>
          <p:nvPr>
            <p:ph type="body" sz="half" idx="14"/>
          </p:nvPr>
        </p:nvSpPr>
        <p:spPr>
          <a:xfrm>
            <a:off x="681133" y="2390189"/>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Rectangle 27">
            <a:extLst>
              <a:ext uri="{FF2B5EF4-FFF2-40B4-BE49-F238E27FC236}">
                <a16:creationId xmlns:a16="http://schemas.microsoft.com/office/drawing/2014/main" id="{69ED8726-FAC4-47A2-8A2D-1898C5FF22F8}"/>
              </a:ext>
            </a:extLst>
          </p:cNvPr>
          <p:cNvSpPr/>
          <p:nvPr userDrawn="1"/>
        </p:nvSpPr>
        <p:spPr>
          <a:xfrm>
            <a:off x="2902504" y="2388634"/>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1" name="Text Placeholder 3">
            <a:extLst>
              <a:ext uri="{FF2B5EF4-FFF2-40B4-BE49-F238E27FC236}">
                <a16:creationId xmlns:a16="http://schemas.microsoft.com/office/drawing/2014/main" id="{87368BCA-C5CF-4659-84EA-2707E95EDE0F}"/>
              </a:ext>
            </a:extLst>
          </p:cNvPr>
          <p:cNvSpPr>
            <a:spLocks noGrp="1"/>
          </p:cNvSpPr>
          <p:nvPr>
            <p:ph type="body" sz="half" idx="15"/>
          </p:nvPr>
        </p:nvSpPr>
        <p:spPr>
          <a:xfrm>
            <a:off x="2902504" y="2388635"/>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2" name="Rectangle 31">
            <a:extLst>
              <a:ext uri="{FF2B5EF4-FFF2-40B4-BE49-F238E27FC236}">
                <a16:creationId xmlns:a16="http://schemas.microsoft.com/office/drawing/2014/main" id="{039192E7-8A39-421C-9F54-2584DDF33E34}"/>
              </a:ext>
            </a:extLst>
          </p:cNvPr>
          <p:cNvSpPr/>
          <p:nvPr userDrawn="1"/>
        </p:nvSpPr>
        <p:spPr>
          <a:xfrm>
            <a:off x="5123875" y="2390186"/>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1" name="Text Placeholder 3">
            <a:extLst>
              <a:ext uri="{FF2B5EF4-FFF2-40B4-BE49-F238E27FC236}">
                <a16:creationId xmlns:a16="http://schemas.microsoft.com/office/drawing/2014/main" id="{ABCD42E5-4E7A-46E6-854F-75CDA73B8CA2}"/>
              </a:ext>
            </a:extLst>
          </p:cNvPr>
          <p:cNvSpPr>
            <a:spLocks noGrp="1"/>
          </p:cNvSpPr>
          <p:nvPr>
            <p:ph type="body" sz="half" idx="16"/>
          </p:nvPr>
        </p:nvSpPr>
        <p:spPr>
          <a:xfrm>
            <a:off x="5123875" y="2390187"/>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2" name="Rectangle 41">
            <a:extLst>
              <a:ext uri="{FF2B5EF4-FFF2-40B4-BE49-F238E27FC236}">
                <a16:creationId xmlns:a16="http://schemas.microsoft.com/office/drawing/2014/main" id="{9EDF381E-39F2-4FB5-B130-6153608163AE}"/>
              </a:ext>
            </a:extLst>
          </p:cNvPr>
          <p:cNvSpPr/>
          <p:nvPr userDrawn="1"/>
        </p:nvSpPr>
        <p:spPr>
          <a:xfrm>
            <a:off x="7345246" y="2390187"/>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3" name="Text Placeholder 3">
            <a:extLst>
              <a:ext uri="{FF2B5EF4-FFF2-40B4-BE49-F238E27FC236}">
                <a16:creationId xmlns:a16="http://schemas.microsoft.com/office/drawing/2014/main" id="{841D9163-6CFD-4751-9791-EFBB496DBB07}"/>
              </a:ext>
            </a:extLst>
          </p:cNvPr>
          <p:cNvSpPr>
            <a:spLocks noGrp="1"/>
          </p:cNvSpPr>
          <p:nvPr>
            <p:ph type="body" sz="half" idx="17"/>
          </p:nvPr>
        </p:nvSpPr>
        <p:spPr>
          <a:xfrm>
            <a:off x="7345246" y="2390188"/>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4" name="Rectangle 43">
            <a:extLst>
              <a:ext uri="{FF2B5EF4-FFF2-40B4-BE49-F238E27FC236}">
                <a16:creationId xmlns:a16="http://schemas.microsoft.com/office/drawing/2014/main" id="{4D87FF3A-358F-4791-97EB-09686FDCAB14}"/>
              </a:ext>
            </a:extLst>
          </p:cNvPr>
          <p:cNvSpPr/>
          <p:nvPr userDrawn="1"/>
        </p:nvSpPr>
        <p:spPr>
          <a:xfrm>
            <a:off x="9566618" y="2390187"/>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5" name="Text Placeholder 3">
            <a:extLst>
              <a:ext uri="{FF2B5EF4-FFF2-40B4-BE49-F238E27FC236}">
                <a16:creationId xmlns:a16="http://schemas.microsoft.com/office/drawing/2014/main" id="{9D1882F5-6181-4638-8E3E-7930B74C3CED}"/>
              </a:ext>
            </a:extLst>
          </p:cNvPr>
          <p:cNvSpPr>
            <a:spLocks noGrp="1"/>
          </p:cNvSpPr>
          <p:nvPr>
            <p:ph type="body" sz="half" idx="18"/>
          </p:nvPr>
        </p:nvSpPr>
        <p:spPr>
          <a:xfrm>
            <a:off x="9566618" y="2390188"/>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9" name="Text Placeholder 3">
            <a:extLst>
              <a:ext uri="{FF2B5EF4-FFF2-40B4-BE49-F238E27FC236}">
                <a16:creationId xmlns:a16="http://schemas.microsoft.com/office/drawing/2014/main" id="{279D1857-31C7-480C-AAD5-5438AC423946}"/>
              </a:ext>
            </a:extLst>
          </p:cNvPr>
          <p:cNvSpPr>
            <a:spLocks noGrp="1"/>
          </p:cNvSpPr>
          <p:nvPr>
            <p:ph type="body" sz="half" idx="19"/>
          </p:nvPr>
        </p:nvSpPr>
        <p:spPr>
          <a:xfrm>
            <a:off x="568570" y="3397900"/>
            <a:ext cx="3266312" cy="371839"/>
          </a:xfrm>
        </p:spPr>
        <p:txBody>
          <a:bodyPr anchor="ctr">
            <a:normAutofit/>
          </a:bodyPr>
          <a:lstStyle>
            <a:lvl1pPr marL="0" indent="0">
              <a:lnSpc>
                <a:spcPct val="10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0" name="Text Placeholder 3">
            <a:extLst>
              <a:ext uri="{FF2B5EF4-FFF2-40B4-BE49-F238E27FC236}">
                <a16:creationId xmlns:a16="http://schemas.microsoft.com/office/drawing/2014/main" id="{62355400-A78F-4805-9202-253711DC47EC}"/>
              </a:ext>
            </a:extLst>
          </p:cNvPr>
          <p:cNvSpPr>
            <a:spLocks noGrp="1"/>
          </p:cNvSpPr>
          <p:nvPr>
            <p:ph type="body" sz="half" idx="20"/>
          </p:nvPr>
        </p:nvSpPr>
        <p:spPr>
          <a:xfrm>
            <a:off x="681133" y="3957904"/>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1" name="Text Placeholder 3">
            <a:extLst>
              <a:ext uri="{FF2B5EF4-FFF2-40B4-BE49-F238E27FC236}">
                <a16:creationId xmlns:a16="http://schemas.microsoft.com/office/drawing/2014/main" id="{C7C46C76-C27E-4339-8DFE-9B337C4ED514}"/>
              </a:ext>
            </a:extLst>
          </p:cNvPr>
          <p:cNvSpPr>
            <a:spLocks noGrp="1"/>
          </p:cNvSpPr>
          <p:nvPr>
            <p:ph type="body" sz="half" idx="21"/>
          </p:nvPr>
        </p:nvSpPr>
        <p:spPr>
          <a:xfrm>
            <a:off x="2902504" y="3956350"/>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2" name="Text Placeholder 3">
            <a:extLst>
              <a:ext uri="{FF2B5EF4-FFF2-40B4-BE49-F238E27FC236}">
                <a16:creationId xmlns:a16="http://schemas.microsoft.com/office/drawing/2014/main" id="{9CFA4ECD-2C92-4D11-A137-0600C2E10F03}"/>
              </a:ext>
            </a:extLst>
          </p:cNvPr>
          <p:cNvSpPr>
            <a:spLocks noGrp="1"/>
          </p:cNvSpPr>
          <p:nvPr>
            <p:ph type="body" sz="half" idx="22"/>
          </p:nvPr>
        </p:nvSpPr>
        <p:spPr>
          <a:xfrm>
            <a:off x="5123875" y="3957902"/>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6" name="Isosceles Triangle 55">
            <a:extLst>
              <a:ext uri="{FF2B5EF4-FFF2-40B4-BE49-F238E27FC236}">
                <a16:creationId xmlns:a16="http://schemas.microsoft.com/office/drawing/2014/main" id="{5556346A-24AF-4130-A581-134EF270A0DA}"/>
              </a:ext>
            </a:extLst>
          </p:cNvPr>
          <p:cNvSpPr/>
          <p:nvPr userDrawn="1"/>
        </p:nvSpPr>
        <p:spPr>
          <a:xfrm rot="10800000">
            <a:off x="8164969" y="4444757"/>
            <a:ext cx="401216" cy="2192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3" name="Text Placeholder 3">
            <a:extLst>
              <a:ext uri="{FF2B5EF4-FFF2-40B4-BE49-F238E27FC236}">
                <a16:creationId xmlns:a16="http://schemas.microsoft.com/office/drawing/2014/main" id="{50CD20F7-676D-44EF-93FC-FD21804AECE8}"/>
              </a:ext>
            </a:extLst>
          </p:cNvPr>
          <p:cNvSpPr>
            <a:spLocks noGrp="1"/>
          </p:cNvSpPr>
          <p:nvPr>
            <p:ph type="body" sz="half" idx="23"/>
          </p:nvPr>
        </p:nvSpPr>
        <p:spPr>
          <a:xfrm>
            <a:off x="7345246" y="3957903"/>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4" name="Text Placeholder 3">
            <a:extLst>
              <a:ext uri="{FF2B5EF4-FFF2-40B4-BE49-F238E27FC236}">
                <a16:creationId xmlns:a16="http://schemas.microsoft.com/office/drawing/2014/main" id="{53639D0C-F1B5-48ED-B54A-A979596C916D}"/>
              </a:ext>
            </a:extLst>
          </p:cNvPr>
          <p:cNvSpPr>
            <a:spLocks noGrp="1"/>
          </p:cNvSpPr>
          <p:nvPr>
            <p:ph type="body" sz="half" idx="24"/>
          </p:nvPr>
        </p:nvSpPr>
        <p:spPr>
          <a:xfrm>
            <a:off x="9566618" y="3957903"/>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7" name="Text Placeholder 3">
            <a:extLst>
              <a:ext uri="{FF2B5EF4-FFF2-40B4-BE49-F238E27FC236}">
                <a16:creationId xmlns:a16="http://schemas.microsoft.com/office/drawing/2014/main" id="{78688010-8656-40F1-8FC0-8FFF5E0F99EB}"/>
              </a:ext>
            </a:extLst>
          </p:cNvPr>
          <p:cNvSpPr>
            <a:spLocks noGrp="1"/>
          </p:cNvSpPr>
          <p:nvPr>
            <p:ph type="body" sz="half" idx="25"/>
          </p:nvPr>
        </p:nvSpPr>
        <p:spPr>
          <a:xfrm>
            <a:off x="2902504" y="4719401"/>
            <a:ext cx="2040663" cy="371839"/>
          </a:xfrm>
        </p:spPr>
        <p:txBody>
          <a:bodyPr anchor="t">
            <a:normAutofit/>
          </a:bodyPr>
          <a:lstStyle>
            <a:lvl1pPr marL="0" indent="0" algn="ctr">
              <a:lnSpc>
                <a:spcPct val="100000"/>
              </a:lnSpc>
              <a:buNone/>
              <a:defRPr sz="1400">
                <a:solidFill>
                  <a:schemeClr val="accent3">
                    <a:lumMod val="75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8" name="Text Placeholder 3">
            <a:extLst>
              <a:ext uri="{FF2B5EF4-FFF2-40B4-BE49-F238E27FC236}">
                <a16:creationId xmlns:a16="http://schemas.microsoft.com/office/drawing/2014/main" id="{3FEC8176-4A40-411A-B5B8-2A28BD0A103C}"/>
              </a:ext>
            </a:extLst>
          </p:cNvPr>
          <p:cNvSpPr>
            <a:spLocks noGrp="1"/>
          </p:cNvSpPr>
          <p:nvPr>
            <p:ph type="body" sz="half" idx="26"/>
          </p:nvPr>
        </p:nvSpPr>
        <p:spPr>
          <a:xfrm>
            <a:off x="5123875" y="4719401"/>
            <a:ext cx="2040663" cy="371839"/>
          </a:xfrm>
        </p:spPr>
        <p:txBody>
          <a:bodyPr anchor="t">
            <a:normAutofit/>
          </a:bodyPr>
          <a:lstStyle>
            <a:lvl1pPr marL="0" indent="0" algn="ctr">
              <a:lnSpc>
                <a:spcPct val="100000"/>
              </a:lnSpc>
              <a:buNone/>
              <a:defRPr sz="1400">
                <a:solidFill>
                  <a:schemeClr val="accent3">
                    <a:lumMod val="75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9" name="Text Placeholder 3">
            <a:extLst>
              <a:ext uri="{FF2B5EF4-FFF2-40B4-BE49-F238E27FC236}">
                <a16:creationId xmlns:a16="http://schemas.microsoft.com/office/drawing/2014/main" id="{A869E636-A660-465B-A4D9-85FCFFA4428D}"/>
              </a:ext>
            </a:extLst>
          </p:cNvPr>
          <p:cNvSpPr>
            <a:spLocks noGrp="1"/>
          </p:cNvSpPr>
          <p:nvPr>
            <p:ph type="body" sz="half" idx="27"/>
          </p:nvPr>
        </p:nvSpPr>
        <p:spPr>
          <a:xfrm>
            <a:off x="7345246" y="4719401"/>
            <a:ext cx="2040663" cy="371839"/>
          </a:xfrm>
        </p:spPr>
        <p:txBody>
          <a:bodyPr anchor="t">
            <a:normAutofit/>
          </a:bodyPr>
          <a:lstStyle>
            <a:lvl1pPr marL="0" indent="0" algn="ctr">
              <a:lnSpc>
                <a:spcPct val="100000"/>
              </a:lnSpc>
              <a:buNone/>
              <a:defRPr sz="1400">
                <a:solidFill>
                  <a:schemeClr val="accent3">
                    <a:lumMod val="75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0" name="Text Placeholder 3">
            <a:extLst>
              <a:ext uri="{FF2B5EF4-FFF2-40B4-BE49-F238E27FC236}">
                <a16:creationId xmlns:a16="http://schemas.microsoft.com/office/drawing/2014/main" id="{B88634B7-4939-4824-8BBE-EBF8AD6928FD}"/>
              </a:ext>
            </a:extLst>
          </p:cNvPr>
          <p:cNvSpPr>
            <a:spLocks noGrp="1"/>
          </p:cNvSpPr>
          <p:nvPr>
            <p:ph type="body" sz="half" idx="28"/>
          </p:nvPr>
        </p:nvSpPr>
        <p:spPr>
          <a:xfrm>
            <a:off x="681132" y="5231366"/>
            <a:ext cx="10926149" cy="550505"/>
          </a:xfrm>
          <a:solidFill>
            <a:schemeClr val="bg2"/>
          </a:solidFill>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CF830BC1-1ED6-4566-A2FF-31FE9DDF8D5E}"/>
              </a:ext>
            </a:extLst>
          </p:cNvPr>
          <p:cNvSpPr>
            <a:spLocks noGrp="1"/>
          </p:cNvSpPr>
          <p:nvPr>
            <p:ph type="body" sz="half" idx="29"/>
          </p:nvPr>
        </p:nvSpPr>
        <p:spPr>
          <a:xfrm>
            <a:off x="696470" y="5889006"/>
            <a:ext cx="10926149" cy="550505"/>
          </a:xfr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dirty="0" smtClean="0">
                <a:solidFill>
                  <a:schemeClr val="lt1"/>
                </a:solidFill>
              </a:defRPr>
            </a:lvl1pPr>
          </a:lstStyle>
          <a:p>
            <a:pPr marL="0" lvl="0" algn="ctr"/>
            <a:r>
              <a:rPr lang="hu-HU"/>
              <a:t>Mintaszöveg szerkesztése</a:t>
            </a:r>
          </a:p>
        </p:txBody>
      </p:sp>
    </p:spTree>
    <p:extLst>
      <p:ext uri="{BB962C8B-B14F-4D97-AF65-F5344CB8AC3E}">
        <p14:creationId xmlns:p14="http://schemas.microsoft.com/office/powerpoint/2010/main" val="24974667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kevés szöveg, kép 01">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endParaRPr lang="hu-HU" dirty="0"/>
          </a:p>
        </p:txBody>
      </p:sp>
      <p:sp>
        <p:nvSpPr>
          <p:cNvPr id="60" name="Text Placeholder 3">
            <a:extLst>
              <a:ext uri="{FF2B5EF4-FFF2-40B4-BE49-F238E27FC236}">
                <a16:creationId xmlns:a16="http://schemas.microsoft.com/office/drawing/2014/main" id="{B88634B7-4939-4824-8BBE-EBF8AD6928FD}"/>
              </a:ext>
            </a:extLst>
          </p:cNvPr>
          <p:cNvSpPr>
            <a:spLocks noGrp="1"/>
          </p:cNvSpPr>
          <p:nvPr>
            <p:ph type="body" sz="half" idx="28"/>
          </p:nvPr>
        </p:nvSpPr>
        <p:spPr>
          <a:xfrm>
            <a:off x="681132" y="5020889"/>
            <a:ext cx="10926149" cy="769296"/>
          </a:xfrm>
          <a:solidFill>
            <a:schemeClr val="bg2"/>
          </a:solidFill>
          <a:ln>
            <a:noFill/>
          </a:ln>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CF830BC1-1ED6-4566-A2FF-31FE9DDF8D5E}"/>
              </a:ext>
            </a:extLst>
          </p:cNvPr>
          <p:cNvSpPr>
            <a:spLocks noGrp="1"/>
          </p:cNvSpPr>
          <p:nvPr>
            <p:ph type="body" sz="half" idx="29"/>
          </p:nvPr>
        </p:nvSpPr>
        <p:spPr>
          <a:xfrm>
            <a:off x="696470" y="6038640"/>
            <a:ext cx="10926149" cy="550505"/>
          </a:xfr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dirty="0" smtClean="0">
                <a:solidFill>
                  <a:schemeClr val="lt1"/>
                </a:solidFill>
              </a:defRPr>
            </a:lvl1pPr>
          </a:lstStyle>
          <a:p>
            <a:pPr marL="0" lvl="0" algn="ctr"/>
            <a:r>
              <a:rPr lang="hu-HU"/>
              <a:t>Mintaszöveg szerkesztése</a:t>
            </a:r>
          </a:p>
        </p:txBody>
      </p:sp>
      <p:sp>
        <p:nvSpPr>
          <p:cNvPr id="33" name="Isosceles Triangle 32">
            <a:extLst>
              <a:ext uri="{FF2B5EF4-FFF2-40B4-BE49-F238E27FC236}">
                <a16:creationId xmlns:a16="http://schemas.microsoft.com/office/drawing/2014/main" id="{EEA3154D-5DAD-47E4-9A98-E3D19A96D7EA}"/>
              </a:ext>
            </a:extLst>
          </p:cNvPr>
          <p:cNvSpPr/>
          <p:nvPr userDrawn="1"/>
        </p:nvSpPr>
        <p:spPr>
          <a:xfrm rot="10800000">
            <a:off x="5617279" y="5744101"/>
            <a:ext cx="779728" cy="2192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5" name="Isosceles Triangle 34">
            <a:extLst>
              <a:ext uri="{FF2B5EF4-FFF2-40B4-BE49-F238E27FC236}">
                <a16:creationId xmlns:a16="http://schemas.microsoft.com/office/drawing/2014/main" id="{78C8CC47-20C8-4301-9DAD-A80E6407FBE3}"/>
              </a:ext>
            </a:extLst>
          </p:cNvPr>
          <p:cNvSpPr/>
          <p:nvPr userDrawn="1"/>
        </p:nvSpPr>
        <p:spPr>
          <a:xfrm rot="5400000">
            <a:off x="5735603" y="2365308"/>
            <a:ext cx="794129" cy="25104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6" name="Text Placeholder 3">
            <a:extLst>
              <a:ext uri="{FF2B5EF4-FFF2-40B4-BE49-F238E27FC236}">
                <a16:creationId xmlns:a16="http://schemas.microsoft.com/office/drawing/2014/main" id="{AC80D8A6-C359-4D8C-8430-290C412D747E}"/>
              </a:ext>
            </a:extLst>
          </p:cNvPr>
          <p:cNvSpPr>
            <a:spLocks noGrp="1"/>
          </p:cNvSpPr>
          <p:nvPr>
            <p:ph type="body" sz="half" idx="31"/>
          </p:nvPr>
        </p:nvSpPr>
        <p:spPr>
          <a:xfrm>
            <a:off x="6296608" y="1770276"/>
            <a:ext cx="5326011" cy="1433092"/>
          </a:xfrm>
          <a:solidFill>
            <a:schemeClr val="accent1">
              <a:lumMod val="40000"/>
              <a:lumOff val="60000"/>
            </a:schemeClr>
          </a:solidFill>
          <a:ln>
            <a:noFill/>
          </a:ln>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7" name="Text Placeholder 3">
            <a:extLst>
              <a:ext uri="{FF2B5EF4-FFF2-40B4-BE49-F238E27FC236}">
                <a16:creationId xmlns:a16="http://schemas.microsoft.com/office/drawing/2014/main" id="{978FF5B5-D0EE-46EF-9D5A-A6FEEBFC37F7}"/>
              </a:ext>
            </a:extLst>
          </p:cNvPr>
          <p:cNvSpPr>
            <a:spLocks noGrp="1"/>
          </p:cNvSpPr>
          <p:nvPr>
            <p:ph type="body" sz="half" idx="32"/>
          </p:nvPr>
        </p:nvSpPr>
        <p:spPr>
          <a:xfrm>
            <a:off x="681132" y="1770276"/>
            <a:ext cx="5326011" cy="1433092"/>
          </a:xfrm>
          <a:solidFill>
            <a:schemeClr val="accent3"/>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8" name="Isosceles Triangle 37">
            <a:extLst>
              <a:ext uri="{FF2B5EF4-FFF2-40B4-BE49-F238E27FC236}">
                <a16:creationId xmlns:a16="http://schemas.microsoft.com/office/drawing/2014/main" id="{55093D1C-BB64-4C32-BBE7-DD73514D7079}"/>
              </a:ext>
            </a:extLst>
          </p:cNvPr>
          <p:cNvSpPr/>
          <p:nvPr userDrawn="1"/>
        </p:nvSpPr>
        <p:spPr>
          <a:xfrm rot="5400000">
            <a:off x="5735603" y="3957446"/>
            <a:ext cx="794129" cy="25104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0" name="Text Placeholder 3">
            <a:extLst>
              <a:ext uri="{FF2B5EF4-FFF2-40B4-BE49-F238E27FC236}">
                <a16:creationId xmlns:a16="http://schemas.microsoft.com/office/drawing/2014/main" id="{C7139B4A-3D3F-4BEA-9FEF-6C4E9D7F65CC}"/>
              </a:ext>
            </a:extLst>
          </p:cNvPr>
          <p:cNvSpPr>
            <a:spLocks noGrp="1"/>
          </p:cNvSpPr>
          <p:nvPr>
            <p:ph type="body" sz="half" idx="34"/>
          </p:nvPr>
        </p:nvSpPr>
        <p:spPr>
          <a:xfrm>
            <a:off x="681132" y="3362414"/>
            <a:ext cx="5326011" cy="1433092"/>
          </a:xfrm>
          <a:solidFill>
            <a:schemeClr val="accent6"/>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6" name="Text Placeholder 3">
            <a:extLst>
              <a:ext uri="{FF2B5EF4-FFF2-40B4-BE49-F238E27FC236}">
                <a16:creationId xmlns:a16="http://schemas.microsoft.com/office/drawing/2014/main" id="{972903DB-9FF5-4F0D-9199-4C60830F8256}"/>
              </a:ext>
            </a:extLst>
          </p:cNvPr>
          <p:cNvSpPr>
            <a:spLocks noGrp="1"/>
          </p:cNvSpPr>
          <p:nvPr>
            <p:ph type="body" sz="half" idx="35"/>
          </p:nvPr>
        </p:nvSpPr>
        <p:spPr>
          <a:xfrm>
            <a:off x="6296608" y="3383047"/>
            <a:ext cx="5326011" cy="1433092"/>
          </a:xfrm>
          <a:solidFill>
            <a:schemeClr val="accent5">
              <a:lumMod val="60000"/>
              <a:lumOff val="40000"/>
            </a:schemeClr>
          </a:solidFill>
          <a:ln>
            <a:noFill/>
          </a:ln>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39063479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F5E6A92-5341-43EF-8807-14363AFCAD21}"/>
              </a:ext>
            </a:extLst>
          </p:cNvPr>
          <p:cNvSpPr/>
          <p:nvPr userDrawn="1"/>
        </p:nvSpPr>
        <p:spPr>
          <a:xfrm>
            <a:off x="0" y="0"/>
            <a:ext cx="12192000" cy="346536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7" name="Téglalap 12">
            <a:extLst>
              <a:ext uri="{FF2B5EF4-FFF2-40B4-BE49-F238E27FC236}">
                <a16:creationId xmlns:a16="http://schemas.microsoft.com/office/drawing/2014/main" id="{B8BF593C-5ED1-4CEB-A0E3-EF9F7C657C03}"/>
              </a:ext>
            </a:extLst>
          </p:cNvPr>
          <p:cNvSpPr/>
          <p:nvPr userDrawn="1"/>
        </p:nvSpPr>
        <p:spPr>
          <a:xfrm>
            <a:off x="6354996" y="1366349"/>
            <a:ext cx="5189304" cy="167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solidFill>
                <a:effectLst/>
                <a:uLnTx/>
                <a:uFillTx/>
                <a:latin typeface="+mn-lt"/>
                <a:ea typeface="+mn-ea"/>
                <a:cs typeface="+mn-cs"/>
              </a:rPr>
              <a:t>A prospective study to generate actionable, useful insights for an active drug development project</a:t>
            </a:r>
          </a:p>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solidFill>
                <a:effectLst/>
                <a:uLnTx/>
                <a:uFillTx/>
                <a:latin typeface="+mn-lt"/>
                <a:ea typeface="+mn-ea"/>
                <a:cs typeface="+mn-cs"/>
              </a:rPr>
              <a:t>Validation of Turbine’s technology and building trust</a:t>
            </a:r>
          </a:p>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solidFill>
                <a:effectLst/>
                <a:uLnTx/>
                <a:uFillTx/>
                <a:latin typeface="+mn-lt"/>
                <a:ea typeface="+mn-ea"/>
                <a:cs typeface="+mn-cs"/>
              </a:rPr>
              <a:t>Fixed fee service</a:t>
            </a:r>
          </a:p>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dirty="0">
              <a:ln>
                <a:noFill/>
              </a:ln>
              <a:solidFill>
                <a:schemeClr val="tx1"/>
              </a:solidFill>
              <a:effectLst/>
              <a:uLnTx/>
              <a:uFillTx/>
              <a:latin typeface="+mn-lt"/>
              <a:ea typeface="+mn-ea"/>
              <a:cs typeface="+mn-cs"/>
            </a:endParaRPr>
          </a:p>
        </p:txBody>
      </p:sp>
      <p:sp>
        <p:nvSpPr>
          <p:cNvPr id="8" name="Téglalap 12">
            <a:extLst>
              <a:ext uri="{FF2B5EF4-FFF2-40B4-BE49-F238E27FC236}">
                <a16:creationId xmlns:a16="http://schemas.microsoft.com/office/drawing/2014/main" id="{D1CCDFA7-4BD7-4609-949E-A4ED8688CDA8}"/>
              </a:ext>
            </a:extLst>
          </p:cNvPr>
          <p:cNvSpPr/>
          <p:nvPr userDrawn="1"/>
        </p:nvSpPr>
        <p:spPr>
          <a:xfrm>
            <a:off x="9404813" y="3884073"/>
            <a:ext cx="2217806" cy="2259309"/>
          </a:xfrm>
          <a:prstGeom prst="ellipse">
            <a:avLst/>
          </a:prstGeom>
          <a:solidFill>
            <a:srgbClr val="00BEAA">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mj-lt"/>
                <a:ea typeface="+mn-ea"/>
                <a:cs typeface="+mn-cs"/>
              </a:rPr>
              <a:t>See Turbine’s ideal trial strategy</a:t>
            </a:r>
            <a:endParaRPr kumimoji="0" lang="en-US" sz="2000" b="0" i="0" u="none" strike="noStrike" kern="1200" cap="none" spc="0" normalizeH="0" baseline="0" dirty="0">
              <a:ln>
                <a:noFill/>
              </a:ln>
              <a:solidFill>
                <a:schemeClr val="bg1"/>
              </a:solidFill>
              <a:effectLst/>
              <a:uLnTx/>
              <a:uFillTx/>
              <a:latin typeface="+mj-lt"/>
              <a:ea typeface="+mn-ea"/>
              <a:cs typeface="+mn-cs"/>
            </a:endParaRPr>
          </a:p>
        </p:txBody>
      </p:sp>
      <p:sp>
        <p:nvSpPr>
          <p:cNvPr id="10" name="Téglalap 12">
            <a:extLst>
              <a:ext uri="{FF2B5EF4-FFF2-40B4-BE49-F238E27FC236}">
                <a16:creationId xmlns:a16="http://schemas.microsoft.com/office/drawing/2014/main" id="{C7BC503B-B18E-42B1-BE28-348605A66668}"/>
              </a:ext>
            </a:extLst>
          </p:cNvPr>
          <p:cNvSpPr/>
          <p:nvPr userDrawn="1"/>
        </p:nvSpPr>
        <p:spPr>
          <a:xfrm>
            <a:off x="3967087" y="3884073"/>
            <a:ext cx="3355523" cy="593335"/>
          </a:xfrm>
          <a:prstGeom prst="rect">
            <a:avLst/>
          </a:prstGeom>
          <a:solidFill>
            <a:srgbClr val="FF6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white"/>
                </a:solidFill>
                <a:effectLst/>
                <a:uLnTx/>
                <a:uFillTx/>
                <a:latin typeface="+mj-lt"/>
                <a:ea typeface="+mn-ea"/>
                <a:cs typeface="+mn-cs"/>
              </a:rPr>
              <a:t>Augmentation</a:t>
            </a:r>
          </a:p>
        </p:txBody>
      </p:sp>
      <p:sp>
        <p:nvSpPr>
          <p:cNvPr id="13" name="Téglalap 12">
            <a:extLst>
              <a:ext uri="{FF2B5EF4-FFF2-40B4-BE49-F238E27FC236}">
                <a16:creationId xmlns:a16="http://schemas.microsoft.com/office/drawing/2014/main" id="{6DA12F0B-4508-4A51-AE70-78445D773274}"/>
              </a:ext>
            </a:extLst>
          </p:cNvPr>
          <p:cNvSpPr/>
          <p:nvPr userDrawn="1"/>
        </p:nvSpPr>
        <p:spPr>
          <a:xfrm>
            <a:off x="329741" y="3870110"/>
            <a:ext cx="3455702" cy="593335"/>
          </a:xfrm>
          <a:prstGeom prst="rect">
            <a:avLst/>
          </a:prstGeom>
          <a:solidFill>
            <a:srgbClr val="00B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white"/>
                </a:solidFill>
                <a:effectLst/>
                <a:uLnTx/>
                <a:uFillTx/>
                <a:latin typeface="+mj-lt"/>
                <a:ea typeface="+mn-ea"/>
                <a:cs typeface="+mn-cs"/>
              </a:rPr>
              <a:t>Co-development</a:t>
            </a:r>
          </a:p>
        </p:txBody>
      </p:sp>
      <p:sp>
        <p:nvSpPr>
          <p:cNvPr id="14" name="Téglalap 12">
            <a:extLst>
              <a:ext uri="{FF2B5EF4-FFF2-40B4-BE49-F238E27FC236}">
                <a16:creationId xmlns:a16="http://schemas.microsoft.com/office/drawing/2014/main" id="{9C588404-7557-47BB-94A2-B3C4553F1316}"/>
              </a:ext>
            </a:extLst>
          </p:cNvPr>
          <p:cNvSpPr/>
          <p:nvPr userDrawn="1"/>
        </p:nvSpPr>
        <p:spPr>
          <a:xfrm>
            <a:off x="251668" y="4583297"/>
            <a:ext cx="3533775" cy="1760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Turbine and </a:t>
            </a:r>
            <a:r>
              <a:rPr kumimoji="0" lang="en-US" sz="1200" b="0" i="0" u="none" strike="noStrike" kern="1200" cap="none" spc="0" normalizeH="0" baseline="0" dirty="0" err="1">
                <a:ln>
                  <a:noFill/>
                </a:ln>
                <a:solidFill>
                  <a:prstClr val="black"/>
                </a:solidFill>
                <a:effectLst/>
                <a:uLnTx/>
                <a:uFillTx/>
                <a:latin typeface="Work Sans" panose="00000500000000000000" pitchFamily="2" charset="0"/>
                <a:ea typeface="+mn-ea"/>
                <a:cs typeface="+mn-cs"/>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to partner on developing Turbine generated IP</a:t>
            </a:r>
          </a:p>
          <a:p>
            <a:pPr marL="180000" lvl="1" indent="-144000">
              <a:spcAft>
                <a:spcPts val="600"/>
              </a:spcAft>
              <a:buFont typeface="Arial" panose="020B0604020202020204" pitchFamily="34" charset="0"/>
              <a:buChar cha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Collaboration with </a:t>
            </a:r>
            <a:r>
              <a:rPr lang="hu-HU" sz="1200" b="0" dirty="0" err="1">
                <a:solidFill>
                  <a:prstClr val="black"/>
                </a:solidFill>
                <a:latin typeface="Work Sans" panose="00000500000000000000" pitchFamily="2" charset="0"/>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for developing assets based on the IP</a:t>
            </a:r>
          </a:p>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Value sharing based on milestones and or royalties</a:t>
            </a:r>
          </a:p>
        </p:txBody>
      </p:sp>
      <p:sp>
        <p:nvSpPr>
          <p:cNvPr id="15" name="Téglalap 12">
            <a:extLst>
              <a:ext uri="{FF2B5EF4-FFF2-40B4-BE49-F238E27FC236}">
                <a16:creationId xmlns:a16="http://schemas.microsoft.com/office/drawing/2014/main" id="{16BDE5A5-A666-4848-85CE-1A30303BAF68}"/>
              </a:ext>
            </a:extLst>
          </p:cNvPr>
          <p:cNvSpPr/>
          <p:nvPr userDrawn="1"/>
        </p:nvSpPr>
        <p:spPr>
          <a:xfrm>
            <a:off x="3863516" y="4605618"/>
            <a:ext cx="3491866" cy="1755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Providing exclusivity for </a:t>
            </a:r>
            <a:r>
              <a:rPr kumimoji="0" lang="hu-HU" sz="1200" b="0" i="0" u="none" strike="noStrike" kern="1200" cap="none" spc="0" normalizeH="0" baseline="0" dirty="0" err="1">
                <a:ln>
                  <a:noFill/>
                </a:ln>
                <a:solidFill>
                  <a:prstClr val="black"/>
                </a:solidFill>
                <a:effectLst/>
                <a:uLnTx/>
                <a:uFillTx/>
                <a:latin typeface="Work Sans" panose="00000500000000000000" pitchFamily="2" charset="0"/>
                <a:ea typeface="+mn-ea"/>
                <a:cs typeface="+mn-cs"/>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on using Turbine’s full suite technologies for particular mechanisms or indications</a:t>
            </a:r>
          </a:p>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Supporting </a:t>
            </a:r>
            <a:r>
              <a:rPr kumimoji="0" lang="en-US" sz="1200" b="0" i="0" u="none" strike="noStrike" kern="1200" cap="none" spc="0" normalizeH="0" baseline="0" dirty="0" err="1">
                <a:ln>
                  <a:noFill/>
                </a:ln>
                <a:solidFill>
                  <a:prstClr val="black"/>
                </a:solidFill>
                <a:effectLst/>
                <a:uLnTx/>
                <a:uFillTx/>
                <a:latin typeface="Work Sans" panose="00000500000000000000" pitchFamily="2" charset="0"/>
                <a:ea typeface="+mn-ea"/>
                <a:cs typeface="+mn-cs"/>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throughout the stages of drug development across the portfolio</a:t>
            </a:r>
          </a:p>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Usage fee &amp; avoidance of cost approach</a:t>
            </a:r>
          </a:p>
        </p:txBody>
      </p:sp>
      <p:sp>
        <p:nvSpPr>
          <p:cNvPr id="18" name="Téglalap 15">
            <a:extLst>
              <a:ext uri="{FF2B5EF4-FFF2-40B4-BE49-F238E27FC236}">
                <a16:creationId xmlns:a16="http://schemas.microsoft.com/office/drawing/2014/main" id="{65FBDC4E-3ABB-477C-9AB4-373E48FEE34C}"/>
              </a:ext>
            </a:extLst>
          </p:cNvPr>
          <p:cNvSpPr/>
          <p:nvPr userDrawn="1"/>
        </p:nvSpPr>
        <p:spPr>
          <a:xfrm>
            <a:off x="2514596" y="1366349"/>
            <a:ext cx="2861138" cy="544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solidFill>
                <a:schemeClr val="accent4">
                  <a:lumMod val="40000"/>
                  <a:lumOff val="60000"/>
                </a:schemeClr>
              </a:solidFill>
              <a:effectLst/>
              <a:uLnTx/>
              <a:uFillTx/>
              <a:latin typeface="Work Sans Medium" panose="00000600000000000000" pitchFamily="2" charset="0"/>
              <a:ea typeface="+mn-ea"/>
              <a:cs typeface="+mn-cs"/>
            </a:endParaRPr>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867747" y="325947"/>
            <a:ext cx="10356980" cy="393518"/>
          </a:xfrm>
        </p:spPr>
        <p:txBody>
          <a:bodyPr>
            <a:normAutofit/>
          </a:bodyPr>
          <a:lstStyle>
            <a:lvl1pPr algn="ctr">
              <a:defRPr sz="2400"/>
            </a:lvl1pPr>
          </a:lstStyle>
          <a:p>
            <a:r>
              <a:rPr lang="hu-HU"/>
              <a:t>Mintacím szerkesztése</a:t>
            </a:r>
            <a:endParaRPr lang="hu-HU" dirty="0"/>
          </a:p>
        </p:txBody>
      </p:sp>
      <p:sp>
        <p:nvSpPr>
          <p:cNvPr id="30" name="Rectangle: Rounded Corners 29">
            <a:extLst>
              <a:ext uri="{FF2B5EF4-FFF2-40B4-BE49-F238E27FC236}">
                <a16:creationId xmlns:a16="http://schemas.microsoft.com/office/drawing/2014/main" id="{1622A89E-92E7-4884-82A1-1A67298867EC}"/>
              </a:ext>
            </a:extLst>
          </p:cNvPr>
          <p:cNvSpPr/>
          <p:nvPr userDrawn="1"/>
        </p:nvSpPr>
        <p:spPr>
          <a:xfrm>
            <a:off x="867747" y="1496948"/>
            <a:ext cx="848553" cy="39351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2" name="Straight Arrow Connector 31">
            <a:extLst>
              <a:ext uri="{FF2B5EF4-FFF2-40B4-BE49-F238E27FC236}">
                <a16:creationId xmlns:a16="http://schemas.microsoft.com/office/drawing/2014/main" id="{703420FC-7705-4218-AE29-BF03434BAC4C}"/>
              </a:ext>
            </a:extLst>
          </p:cNvPr>
          <p:cNvCxnSpPr>
            <a:cxnSpLocks/>
          </p:cNvCxnSpPr>
          <p:nvPr userDrawn="1"/>
        </p:nvCxnSpPr>
        <p:spPr>
          <a:xfrm>
            <a:off x="1820996" y="1685842"/>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5" name="Rectangle: Rounded Corners 34">
            <a:extLst>
              <a:ext uri="{FF2B5EF4-FFF2-40B4-BE49-F238E27FC236}">
                <a16:creationId xmlns:a16="http://schemas.microsoft.com/office/drawing/2014/main" id="{C5972F48-8A06-4495-A3C0-9929228DCF27}"/>
              </a:ext>
            </a:extLst>
          </p:cNvPr>
          <p:cNvSpPr/>
          <p:nvPr userDrawn="1"/>
        </p:nvSpPr>
        <p:spPr>
          <a:xfrm>
            <a:off x="2566669" y="2391744"/>
            <a:ext cx="2756992" cy="634053"/>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9" name="Straight Arrow Connector 38">
            <a:extLst>
              <a:ext uri="{FF2B5EF4-FFF2-40B4-BE49-F238E27FC236}">
                <a16:creationId xmlns:a16="http://schemas.microsoft.com/office/drawing/2014/main" id="{24091F22-F781-405E-9797-CA127BB9836E}"/>
              </a:ext>
            </a:extLst>
          </p:cNvPr>
          <p:cNvCxnSpPr>
            <a:cxnSpLocks/>
          </p:cNvCxnSpPr>
          <p:nvPr userDrawn="1"/>
        </p:nvCxnSpPr>
        <p:spPr>
          <a:xfrm>
            <a:off x="3945165" y="1984723"/>
            <a:ext cx="0" cy="310802"/>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47" name="Oval 46">
            <a:extLst>
              <a:ext uri="{FF2B5EF4-FFF2-40B4-BE49-F238E27FC236}">
                <a16:creationId xmlns:a16="http://schemas.microsoft.com/office/drawing/2014/main" id="{60ED8186-A949-4D7E-88B1-6F3C58EC3DA4}"/>
              </a:ext>
            </a:extLst>
          </p:cNvPr>
          <p:cNvSpPr/>
          <p:nvPr userDrawn="1"/>
        </p:nvSpPr>
        <p:spPr>
          <a:xfrm>
            <a:off x="1855039" y="3174865"/>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48" name="Text Placeholder 17">
            <a:extLst>
              <a:ext uri="{FF2B5EF4-FFF2-40B4-BE49-F238E27FC236}">
                <a16:creationId xmlns:a16="http://schemas.microsoft.com/office/drawing/2014/main" id="{52C1D7E6-1086-4275-92A0-BF9FD928AA18}"/>
              </a:ext>
            </a:extLst>
          </p:cNvPr>
          <p:cNvSpPr txBox="1">
            <a:spLocks/>
          </p:cNvSpPr>
          <p:nvPr userDrawn="1"/>
        </p:nvSpPr>
        <p:spPr>
          <a:xfrm>
            <a:off x="1873226" y="3281241"/>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A</a:t>
            </a:r>
            <a:endParaRPr lang="en-US" sz="2000" b="0" dirty="0">
              <a:solidFill>
                <a:schemeClr val="tx1"/>
              </a:solidFill>
              <a:latin typeface="+mn-lt"/>
            </a:endParaRPr>
          </a:p>
        </p:txBody>
      </p:sp>
      <p:sp>
        <p:nvSpPr>
          <p:cNvPr id="49" name="Oval 48">
            <a:extLst>
              <a:ext uri="{FF2B5EF4-FFF2-40B4-BE49-F238E27FC236}">
                <a16:creationId xmlns:a16="http://schemas.microsoft.com/office/drawing/2014/main" id="{1F245C62-921C-4069-8B1F-73124BBF32D9}"/>
              </a:ext>
            </a:extLst>
          </p:cNvPr>
          <p:cNvSpPr/>
          <p:nvPr userDrawn="1"/>
        </p:nvSpPr>
        <p:spPr>
          <a:xfrm>
            <a:off x="5389169" y="3192548"/>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50" name="Text Placeholder 17">
            <a:extLst>
              <a:ext uri="{FF2B5EF4-FFF2-40B4-BE49-F238E27FC236}">
                <a16:creationId xmlns:a16="http://schemas.microsoft.com/office/drawing/2014/main" id="{70FC8B51-D7D2-42FE-94E8-EFED9FC1C4EE}"/>
              </a:ext>
            </a:extLst>
          </p:cNvPr>
          <p:cNvSpPr txBox="1">
            <a:spLocks/>
          </p:cNvSpPr>
          <p:nvPr userDrawn="1"/>
        </p:nvSpPr>
        <p:spPr>
          <a:xfrm>
            <a:off x="5407356" y="3298924"/>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B</a:t>
            </a:r>
            <a:endParaRPr lang="en-US" sz="2000" b="0" dirty="0">
              <a:solidFill>
                <a:schemeClr val="tx1"/>
              </a:solidFill>
              <a:latin typeface="+mn-lt"/>
            </a:endParaRPr>
          </a:p>
        </p:txBody>
      </p:sp>
      <p:sp>
        <p:nvSpPr>
          <p:cNvPr id="55" name="Rectangle: Rounded Corners 54">
            <a:extLst>
              <a:ext uri="{FF2B5EF4-FFF2-40B4-BE49-F238E27FC236}">
                <a16:creationId xmlns:a16="http://schemas.microsoft.com/office/drawing/2014/main" id="{599D7751-6647-4B78-A3FC-3746879D92E5}"/>
              </a:ext>
            </a:extLst>
          </p:cNvPr>
          <p:cNvSpPr/>
          <p:nvPr userDrawn="1"/>
        </p:nvSpPr>
        <p:spPr>
          <a:xfrm>
            <a:off x="6096000" y="1045413"/>
            <a:ext cx="5737166" cy="215498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58" name="Straight Arrow Connector 57">
            <a:extLst>
              <a:ext uri="{FF2B5EF4-FFF2-40B4-BE49-F238E27FC236}">
                <a16:creationId xmlns:a16="http://schemas.microsoft.com/office/drawing/2014/main" id="{C496F535-9DA4-4FBE-B5B4-4DC730EAFEC2}"/>
              </a:ext>
            </a:extLst>
          </p:cNvPr>
          <p:cNvCxnSpPr>
            <a:cxnSpLocks/>
          </p:cNvCxnSpPr>
          <p:nvPr userDrawn="1"/>
        </p:nvCxnSpPr>
        <p:spPr>
          <a:xfrm>
            <a:off x="8564696" y="5013727"/>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9" name="Text Placeholder 3">
            <a:extLst>
              <a:ext uri="{FF2B5EF4-FFF2-40B4-BE49-F238E27FC236}">
                <a16:creationId xmlns:a16="http://schemas.microsoft.com/office/drawing/2014/main" id="{D34EF3B0-0CF0-40A6-ABE8-9E1D4A867826}"/>
              </a:ext>
            </a:extLst>
          </p:cNvPr>
          <p:cNvSpPr>
            <a:spLocks noGrp="1"/>
          </p:cNvSpPr>
          <p:nvPr>
            <p:ph type="body" sz="half" idx="36"/>
          </p:nvPr>
        </p:nvSpPr>
        <p:spPr>
          <a:xfrm>
            <a:off x="2571614" y="2383991"/>
            <a:ext cx="2752048" cy="667336"/>
          </a:xfrm>
        </p:spPr>
        <p:txBody>
          <a:bodyPr anchor="ctr">
            <a:normAutofit/>
          </a:bodyPr>
          <a:lstStyle>
            <a:lvl1pPr marL="0" indent="0" algn="ctr">
              <a:lnSpc>
                <a:spcPct val="10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0" name="Text Placeholder 3">
            <a:extLst>
              <a:ext uri="{FF2B5EF4-FFF2-40B4-BE49-F238E27FC236}">
                <a16:creationId xmlns:a16="http://schemas.microsoft.com/office/drawing/2014/main" id="{751FB4B2-548F-4E86-AB7E-FBCF27E53316}"/>
              </a:ext>
            </a:extLst>
          </p:cNvPr>
          <p:cNvSpPr>
            <a:spLocks noGrp="1"/>
          </p:cNvSpPr>
          <p:nvPr>
            <p:ph type="body" sz="half" idx="37"/>
          </p:nvPr>
        </p:nvSpPr>
        <p:spPr>
          <a:xfrm>
            <a:off x="867747" y="1499109"/>
            <a:ext cx="848553" cy="391351"/>
          </a:xfrm>
        </p:spPr>
        <p:txBody>
          <a:bodyPr anchor="ctr">
            <a:normAutofit/>
          </a:bodyPr>
          <a:lstStyle>
            <a:lvl1pPr marL="0" indent="0" algn="ctr">
              <a:lnSpc>
                <a:spcPct val="10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3967197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F5E6A92-5341-43EF-8807-14363AFCAD21}"/>
              </a:ext>
            </a:extLst>
          </p:cNvPr>
          <p:cNvSpPr/>
          <p:nvPr userDrawn="1"/>
        </p:nvSpPr>
        <p:spPr>
          <a:xfrm>
            <a:off x="0" y="0"/>
            <a:ext cx="12192000" cy="346536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8" name="Téglalap 12">
            <a:extLst>
              <a:ext uri="{FF2B5EF4-FFF2-40B4-BE49-F238E27FC236}">
                <a16:creationId xmlns:a16="http://schemas.microsoft.com/office/drawing/2014/main" id="{D1CCDFA7-4BD7-4609-949E-A4ED8688CDA8}"/>
              </a:ext>
            </a:extLst>
          </p:cNvPr>
          <p:cNvSpPr/>
          <p:nvPr userDrawn="1"/>
        </p:nvSpPr>
        <p:spPr>
          <a:xfrm>
            <a:off x="9404813" y="3884073"/>
            <a:ext cx="2217806" cy="2259309"/>
          </a:xfrm>
          <a:prstGeom prst="ellipse">
            <a:avLst/>
          </a:prstGeom>
          <a:solidFill>
            <a:srgbClr val="00BEAA">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schemeClr val="bg1"/>
              </a:solidFill>
              <a:effectLst/>
              <a:uLnTx/>
              <a:uFillTx/>
              <a:latin typeface="+mj-lt"/>
              <a:ea typeface="+mn-ea"/>
              <a:cs typeface="+mn-cs"/>
            </a:endParaRPr>
          </a:p>
        </p:txBody>
      </p:sp>
      <p:sp>
        <p:nvSpPr>
          <p:cNvPr id="18" name="Téglalap 15">
            <a:extLst>
              <a:ext uri="{FF2B5EF4-FFF2-40B4-BE49-F238E27FC236}">
                <a16:creationId xmlns:a16="http://schemas.microsoft.com/office/drawing/2014/main" id="{65FBDC4E-3ABB-477C-9AB4-373E48FEE34C}"/>
              </a:ext>
            </a:extLst>
          </p:cNvPr>
          <p:cNvSpPr/>
          <p:nvPr userDrawn="1"/>
        </p:nvSpPr>
        <p:spPr>
          <a:xfrm>
            <a:off x="2514596" y="1366349"/>
            <a:ext cx="2861138" cy="544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solidFill>
                <a:schemeClr val="accent4">
                  <a:lumMod val="40000"/>
                  <a:lumOff val="60000"/>
                </a:schemeClr>
              </a:solidFill>
              <a:effectLst/>
              <a:uLnTx/>
              <a:uFillTx/>
              <a:latin typeface="Work Sans Medium" panose="00000600000000000000" pitchFamily="2" charset="0"/>
              <a:ea typeface="+mn-ea"/>
              <a:cs typeface="+mn-cs"/>
            </a:endParaRPr>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867747" y="325947"/>
            <a:ext cx="10356980" cy="393518"/>
          </a:xfrm>
        </p:spPr>
        <p:txBody>
          <a:bodyPr>
            <a:normAutofit/>
          </a:bodyPr>
          <a:lstStyle>
            <a:lvl1pPr algn="ctr">
              <a:defRPr sz="2400"/>
            </a:lvl1pPr>
          </a:lstStyle>
          <a:p>
            <a:r>
              <a:rPr lang="hu-HU"/>
              <a:t>Mintacím szerkesztése</a:t>
            </a:r>
            <a:endParaRPr lang="hu-HU" dirty="0"/>
          </a:p>
        </p:txBody>
      </p:sp>
      <p:sp>
        <p:nvSpPr>
          <p:cNvPr id="30" name="Rectangle: Rounded Corners 29">
            <a:extLst>
              <a:ext uri="{FF2B5EF4-FFF2-40B4-BE49-F238E27FC236}">
                <a16:creationId xmlns:a16="http://schemas.microsoft.com/office/drawing/2014/main" id="{1622A89E-92E7-4884-82A1-1A67298867EC}"/>
              </a:ext>
            </a:extLst>
          </p:cNvPr>
          <p:cNvSpPr/>
          <p:nvPr userDrawn="1"/>
        </p:nvSpPr>
        <p:spPr>
          <a:xfrm>
            <a:off x="867747" y="1496948"/>
            <a:ext cx="848553" cy="39351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2" name="Straight Arrow Connector 31">
            <a:extLst>
              <a:ext uri="{FF2B5EF4-FFF2-40B4-BE49-F238E27FC236}">
                <a16:creationId xmlns:a16="http://schemas.microsoft.com/office/drawing/2014/main" id="{703420FC-7705-4218-AE29-BF03434BAC4C}"/>
              </a:ext>
            </a:extLst>
          </p:cNvPr>
          <p:cNvCxnSpPr>
            <a:cxnSpLocks/>
          </p:cNvCxnSpPr>
          <p:nvPr userDrawn="1"/>
        </p:nvCxnSpPr>
        <p:spPr>
          <a:xfrm>
            <a:off x="1820996" y="1685842"/>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5" name="Rectangle: Rounded Corners 34">
            <a:extLst>
              <a:ext uri="{FF2B5EF4-FFF2-40B4-BE49-F238E27FC236}">
                <a16:creationId xmlns:a16="http://schemas.microsoft.com/office/drawing/2014/main" id="{C5972F48-8A06-4495-A3C0-9929228DCF27}"/>
              </a:ext>
            </a:extLst>
          </p:cNvPr>
          <p:cNvSpPr/>
          <p:nvPr userDrawn="1"/>
        </p:nvSpPr>
        <p:spPr>
          <a:xfrm>
            <a:off x="2728917" y="2391744"/>
            <a:ext cx="2397512" cy="634053"/>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9" name="Straight Arrow Connector 38">
            <a:extLst>
              <a:ext uri="{FF2B5EF4-FFF2-40B4-BE49-F238E27FC236}">
                <a16:creationId xmlns:a16="http://schemas.microsoft.com/office/drawing/2014/main" id="{24091F22-F781-405E-9797-CA127BB9836E}"/>
              </a:ext>
            </a:extLst>
          </p:cNvPr>
          <p:cNvCxnSpPr>
            <a:cxnSpLocks/>
          </p:cNvCxnSpPr>
          <p:nvPr userDrawn="1"/>
        </p:nvCxnSpPr>
        <p:spPr>
          <a:xfrm>
            <a:off x="3927673" y="1984723"/>
            <a:ext cx="0" cy="310802"/>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47" name="Oval 46">
            <a:extLst>
              <a:ext uri="{FF2B5EF4-FFF2-40B4-BE49-F238E27FC236}">
                <a16:creationId xmlns:a16="http://schemas.microsoft.com/office/drawing/2014/main" id="{60ED8186-A949-4D7E-88B1-6F3C58EC3DA4}"/>
              </a:ext>
            </a:extLst>
          </p:cNvPr>
          <p:cNvSpPr/>
          <p:nvPr userDrawn="1"/>
        </p:nvSpPr>
        <p:spPr>
          <a:xfrm>
            <a:off x="1855039" y="3174865"/>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48" name="Text Placeholder 17">
            <a:extLst>
              <a:ext uri="{FF2B5EF4-FFF2-40B4-BE49-F238E27FC236}">
                <a16:creationId xmlns:a16="http://schemas.microsoft.com/office/drawing/2014/main" id="{52C1D7E6-1086-4275-92A0-BF9FD928AA18}"/>
              </a:ext>
            </a:extLst>
          </p:cNvPr>
          <p:cNvSpPr txBox="1">
            <a:spLocks/>
          </p:cNvSpPr>
          <p:nvPr userDrawn="1"/>
        </p:nvSpPr>
        <p:spPr>
          <a:xfrm>
            <a:off x="1873226" y="3281241"/>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A</a:t>
            </a:r>
            <a:endParaRPr lang="en-US" sz="2000" b="0" dirty="0">
              <a:solidFill>
                <a:schemeClr val="tx1"/>
              </a:solidFill>
              <a:latin typeface="+mn-lt"/>
            </a:endParaRPr>
          </a:p>
        </p:txBody>
      </p:sp>
      <p:sp>
        <p:nvSpPr>
          <p:cNvPr id="49" name="Oval 48">
            <a:extLst>
              <a:ext uri="{FF2B5EF4-FFF2-40B4-BE49-F238E27FC236}">
                <a16:creationId xmlns:a16="http://schemas.microsoft.com/office/drawing/2014/main" id="{1F245C62-921C-4069-8B1F-73124BBF32D9}"/>
              </a:ext>
            </a:extLst>
          </p:cNvPr>
          <p:cNvSpPr/>
          <p:nvPr userDrawn="1"/>
        </p:nvSpPr>
        <p:spPr>
          <a:xfrm>
            <a:off x="5499932" y="3192548"/>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50" name="Text Placeholder 17">
            <a:extLst>
              <a:ext uri="{FF2B5EF4-FFF2-40B4-BE49-F238E27FC236}">
                <a16:creationId xmlns:a16="http://schemas.microsoft.com/office/drawing/2014/main" id="{70FC8B51-D7D2-42FE-94E8-EFED9FC1C4EE}"/>
              </a:ext>
            </a:extLst>
          </p:cNvPr>
          <p:cNvSpPr txBox="1">
            <a:spLocks/>
          </p:cNvSpPr>
          <p:nvPr userDrawn="1"/>
        </p:nvSpPr>
        <p:spPr>
          <a:xfrm>
            <a:off x="5518119" y="3298924"/>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B</a:t>
            </a:r>
            <a:endParaRPr lang="en-US" sz="2000" b="0" dirty="0">
              <a:solidFill>
                <a:schemeClr val="tx1"/>
              </a:solidFill>
              <a:latin typeface="+mn-lt"/>
            </a:endParaRPr>
          </a:p>
        </p:txBody>
      </p:sp>
      <p:sp>
        <p:nvSpPr>
          <p:cNvPr id="55" name="Rectangle: Rounded Corners 54">
            <a:extLst>
              <a:ext uri="{FF2B5EF4-FFF2-40B4-BE49-F238E27FC236}">
                <a16:creationId xmlns:a16="http://schemas.microsoft.com/office/drawing/2014/main" id="{599D7751-6647-4B78-A3FC-3746879D92E5}"/>
              </a:ext>
            </a:extLst>
          </p:cNvPr>
          <p:cNvSpPr/>
          <p:nvPr userDrawn="1"/>
        </p:nvSpPr>
        <p:spPr>
          <a:xfrm>
            <a:off x="6096000" y="1045413"/>
            <a:ext cx="5737166" cy="215498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58" name="Straight Arrow Connector 57">
            <a:extLst>
              <a:ext uri="{FF2B5EF4-FFF2-40B4-BE49-F238E27FC236}">
                <a16:creationId xmlns:a16="http://schemas.microsoft.com/office/drawing/2014/main" id="{C496F535-9DA4-4FBE-B5B4-4DC730EAFEC2}"/>
              </a:ext>
            </a:extLst>
          </p:cNvPr>
          <p:cNvCxnSpPr>
            <a:cxnSpLocks/>
          </p:cNvCxnSpPr>
          <p:nvPr userDrawn="1"/>
        </p:nvCxnSpPr>
        <p:spPr>
          <a:xfrm>
            <a:off x="8564696" y="5013727"/>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1" name="Text Placeholder 3">
            <a:extLst>
              <a:ext uri="{FF2B5EF4-FFF2-40B4-BE49-F238E27FC236}">
                <a16:creationId xmlns:a16="http://schemas.microsoft.com/office/drawing/2014/main" id="{401234B5-9D34-42AD-87D2-354AB0FAA571}"/>
              </a:ext>
            </a:extLst>
          </p:cNvPr>
          <p:cNvSpPr>
            <a:spLocks noGrp="1"/>
          </p:cNvSpPr>
          <p:nvPr>
            <p:ph type="body" sz="half" idx="34"/>
          </p:nvPr>
        </p:nvSpPr>
        <p:spPr>
          <a:xfrm>
            <a:off x="358309" y="3894205"/>
            <a:ext cx="3481128" cy="511359"/>
          </a:xfrm>
          <a:solidFill>
            <a:schemeClr val="accent6"/>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52DB7156-203B-42C6-9BA0-5A46B1E59373}"/>
              </a:ext>
            </a:extLst>
          </p:cNvPr>
          <p:cNvSpPr>
            <a:spLocks noGrp="1"/>
          </p:cNvSpPr>
          <p:nvPr>
            <p:ph type="body" sz="half" idx="35"/>
          </p:nvPr>
        </p:nvSpPr>
        <p:spPr>
          <a:xfrm>
            <a:off x="4015047" y="3894205"/>
            <a:ext cx="3481128" cy="511359"/>
          </a:xfrm>
          <a:solidFill>
            <a:schemeClr val="accent2"/>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005DE556-3AB0-4342-99A9-E8597E9EB00B}"/>
              </a:ext>
            </a:extLst>
          </p:cNvPr>
          <p:cNvSpPr>
            <a:spLocks noGrp="1"/>
          </p:cNvSpPr>
          <p:nvPr>
            <p:ph type="body" sz="half" idx="2"/>
          </p:nvPr>
        </p:nvSpPr>
        <p:spPr>
          <a:xfrm>
            <a:off x="9515795" y="4135886"/>
            <a:ext cx="1995841" cy="1755682"/>
          </a:xfrm>
        </p:spPr>
        <p:txBody>
          <a:bodyPr anchor="ct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6" name="Text Placeholder 3">
            <a:extLst>
              <a:ext uri="{FF2B5EF4-FFF2-40B4-BE49-F238E27FC236}">
                <a16:creationId xmlns:a16="http://schemas.microsoft.com/office/drawing/2014/main" id="{F31D686E-9785-48EB-96B0-AC771CAF3C46}"/>
              </a:ext>
            </a:extLst>
          </p:cNvPr>
          <p:cNvSpPr>
            <a:spLocks noGrp="1"/>
          </p:cNvSpPr>
          <p:nvPr>
            <p:ph type="body" sz="half" idx="36"/>
          </p:nvPr>
        </p:nvSpPr>
        <p:spPr>
          <a:xfrm>
            <a:off x="358309" y="4514819"/>
            <a:ext cx="3481129" cy="1628554"/>
          </a:xfrm>
        </p:spPr>
        <p:txBody>
          <a:bodyPr>
            <a:normAutofit/>
          </a:bodyPr>
          <a:lstStyle>
            <a:lvl1pPr marL="285750" indent="-285750">
              <a:lnSpc>
                <a:spcPct val="10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7" name="Text Placeholder 3">
            <a:extLst>
              <a:ext uri="{FF2B5EF4-FFF2-40B4-BE49-F238E27FC236}">
                <a16:creationId xmlns:a16="http://schemas.microsoft.com/office/drawing/2014/main" id="{976B3B63-3744-4D90-A920-AABDA79F0A4B}"/>
              </a:ext>
            </a:extLst>
          </p:cNvPr>
          <p:cNvSpPr>
            <a:spLocks noGrp="1"/>
          </p:cNvSpPr>
          <p:nvPr>
            <p:ph type="body" sz="half" idx="37"/>
          </p:nvPr>
        </p:nvSpPr>
        <p:spPr>
          <a:xfrm>
            <a:off x="4015046" y="4514819"/>
            <a:ext cx="3481129" cy="1628554"/>
          </a:xfrm>
        </p:spPr>
        <p:txBody>
          <a:bodyPr>
            <a:normAutofit/>
          </a:bodyPr>
          <a:lstStyle>
            <a:lvl1pPr marL="285750" indent="-285750">
              <a:lnSpc>
                <a:spcPct val="10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0" name="Text Placeholder 3">
            <a:extLst>
              <a:ext uri="{FF2B5EF4-FFF2-40B4-BE49-F238E27FC236}">
                <a16:creationId xmlns:a16="http://schemas.microsoft.com/office/drawing/2014/main" id="{F6A7004F-ABDB-437F-B9CC-67F063BE1E75}"/>
              </a:ext>
            </a:extLst>
          </p:cNvPr>
          <p:cNvSpPr>
            <a:spLocks noGrp="1"/>
          </p:cNvSpPr>
          <p:nvPr>
            <p:ph type="body" sz="half" idx="38"/>
          </p:nvPr>
        </p:nvSpPr>
        <p:spPr>
          <a:xfrm>
            <a:off x="2731067" y="2383991"/>
            <a:ext cx="2393213" cy="667336"/>
          </a:xfrm>
        </p:spPr>
        <p:txBody>
          <a:bodyPr anchor="ctr">
            <a:normAutofit/>
          </a:bodyPr>
          <a:lstStyle>
            <a:lvl1pPr marL="0" indent="0" algn="ctr">
              <a:lnSpc>
                <a:spcPct val="100000"/>
              </a:lnSpc>
              <a:spcBef>
                <a:spcPts val="0"/>
              </a:spcBef>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1" name="Text Placeholder 3">
            <a:extLst>
              <a:ext uri="{FF2B5EF4-FFF2-40B4-BE49-F238E27FC236}">
                <a16:creationId xmlns:a16="http://schemas.microsoft.com/office/drawing/2014/main" id="{49E68C8B-4D54-4116-A4DA-784F48C99856}"/>
              </a:ext>
            </a:extLst>
          </p:cNvPr>
          <p:cNvSpPr>
            <a:spLocks noGrp="1"/>
          </p:cNvSpPr>
          <p:nvPr>
            <p:ph type="body" sz="half" idx="39"/>
          </p:nvPr>
        </p:nvSpPr>
        <p:spPr>
          <a:xfrm>
            <a:off x="867747" y="1499109"/>
            <a:ext cx="848553" cy="391351"/>
          </a:xfrm>
        </p:spPr>
        <p:txBody>
          <a:bodyPr anchor="ctr">
            <a:normAutofit/>
          </a:bodyPr>
          <a:lstStyle>
            <a:lvl1pPr marL="0" indent="0" algn="ctr">
              <a:lnSpc>
                <a:spcPct val="10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3" name="Text Placeholder 3">
            <a:extLst>
              <a:ext uri="{FF2B5EF4-FFF2-40B4-BE49-F238E27FC236}">
                <a16:creationId xmlns:a16="http://schemas.microsoft.com/office/drawing/2014/main" id="{E339E09A-0748-4849-A7AF-86C77469C911}"/>
              </a:ext>
            </a:extLst>
          </p:cNvPr>
          <p:cNvSpPr>
            <a:spLocks noGrp="1"/>
          </p:cNvSpPr>
          <p:nvPr>
            <p:ph type="body" sz="half" idx="40"/>
          </p:nvPr>
        </p:nvSpPr>
        <p:spPr>
          <a:xfrm>
            <a:off x="6326415" y="1268371"/>
            <a:ext cx="5296204" cy="1674854"/>
          </a:xfrm>
        </p:spPr>
        <p:txBody>
          <a:bodyPr>
            <a:normAutofit/>
          </a:bodyPr>
          <a:lstStyle>
            <a:lvl1pPr marL="285750" indent="-285750">
              <a:lnSpc>
                <a:spcPct val="10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6" name="Text Placeholder 3">
            <a:extLst>
              <a:ext uri="{FF2B5EF4-FFF2-40B4-BE49-F238E27FC236}">
                <a16:creationId xmlns:a16="http://schemas.microsoft.com/office/drawing/2014/main" id="{25165D19-688F-4A69-800B-87182D6C6D7B}"/>
              </a:ext>
            </a:extLst>
          </p:cNvPr>
          <p:cNvSpPr>
            <a:spLocks noGrp="1"/>
          </p:cNvSpPr>
          <p:nvPr>
            <p:ph type="body" sz="half" idx="41"/>
          </p:nvPr>
        </p:nvSpPr>
        <p:spPr>
          <a:xfrm>
            <a:off x="2514594" y="1366349"/>
            <a:ext cx="2861137" cy="544722"/>
          </a:xfrm>
        </p:spPr>
        <p:txBody>
          <a:bodyPr anchor="ct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16" name="Connector: Elbow 15">
            <a:extLst>
              <a:ext uri="{FF2B5EF4-FFF2-40B4-BE49-F238E27FC236}">
                <a16:creationId xmlns:a16="http://schemas.microsoft.com/office/drawing/2014/main" id="{95D6B5ED-EFA0-4438-B8FA-5377CFD9DB6E}"/>
              </a:ext>
            </a:extLst>
          </p:cNvPr>
          <p:cNvCxnSpPr>
            <a:cxnSpLocks/>
          </p:cNvCxnSpPr>
          <p:nvPr userDrawn="1"/>
        </p:nvCxnSpPr>
        <p:spPr>
          <a:xfrm rot="10800000" flipV="1">
            <a:off x="2117762" y="2652220"/>
            <a:ext cx="460895" cy="457206"/>
          </a:xfrm>
          <a:prstGeom prst="bentConnector2">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67" name="Connector: Elbow 66">
            <a:extLst>
              <a:ext uri="{FF2B5EF4-FFF2-40B4-BE49-F238E27FC236}">
                <a16:creationId xmlns:a16="http://schemas.microsoft.com/office/drawing/2014/main" id="{EC109E22-1A88-42ED-BD34-B7C612F86F00}"/>
              </a:ext>
            </a:extLst>
          </p:cNvPr>
          <p:cNvCxnSpPr>
            <a:cxnSpLocks/>
          </p:cNvCxnSpPr>
          <p:nvPr userDrawn="1"/>
        </p:nvCxnSpPr>
        <p:spPr>
          <a:xfrm rot="10800000" flipH="1" flipV="1">
            <a:off x="5323661" y="2652220"/>
            <a:ext cx="460895" cy="457206"/>
          </a:xfrm>
          <a:prstGeom prst="bentConnector2">
            <a:avLst/>
          </a:prstGeom>
          <a:ln w="158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716647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917510" y="1154622"/>
            <a:ext cx="10356980" cy="511360"/>
          </a:xfrm>
        </p:spPr>
        <p:txBody>
          <a:bodyPr>
            <a:normAutofit/>
          </a:bodyPr>
          <a:lstStyle>
            <a:lvl1pPr algn="ctr">
              <a:defRPr sz="2400"/>
            </a:lvl1pPr>
          </a:lstStyle>
          <a:p>
            <a:r>
              <a:rPr lang="hu-HU"/>
              <a:t>Mintacím szerkesztése</a:t>
            </a:r>
            <a:endParaRPr lang="hu-HU" dirty="0"/>
          </a:p>
        </p:txBody>
      </p: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38" name="Oval 37">
            <a:extLst>
              <a:ext uri="{FF2B5EF4-FFF2-40B4-BE49-F238E27FC236}">
                <a16:creationId xmlns:a16="http://schemas.microsoft.com/office/drawing/2014/main" id="{9CD96D63-40EC-4BF2-B87C-DA28114D1F4A}"/>
              </a:ext>
            </a:extLst>
          </p:cNvPr>
          <p:cNvSpPr/>
          <p:nvPr userDrawn="1"/>
        </p:nvSpPr>
        <p:spPr>
          <a:xfrm>
            <a:off x="5832022" y="502606"/>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52" name="Rectangle 51">
            <a:extLst>
              <a:ext uri="{FF2B5EF4-FFF2-40B4-BE49-F238E27FC236}">
                <a16:creationId xmlns:a16="http://schemas.microsoft.com/office/drawing/2014/main" id="{8DCB7525-D74A-4462-B5A1-B7286E708C05}"/>
              </a:ext>
            </a:extLst>
          </p:cNvPr>
          <p:cNvSpPr/>
          <p:nvPr userDrawn="1"/>
        </p:nvSpPr>
        <p:spPr>
          <a:xfrm>
            <a:off x="0" y="1952626"/>
            <a:ext cx="6096000" cy="4905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3" name="Rectangle 52">
            <a:extLst>
              <a:ext uri="{FF2B5EF4-FFF2-40B4-BE49-F238E27FC236}">
                <a16:creationId xmlns:a16="http://schemas.microsoft.com/office/drawing/2014/main" id="{C81DCD78-42D6-411B-A83A-7455A4E96D78}"/>
              </a:ext>
            </a:extLst>
          </p:cNvPr>
          <p:cNvSpPr/>
          <p:nvPr userDrawn="1"/>
        </p:nvSpPr>
        <p:spPr>
          <a:xfrm>
            <a:off x="6087701" y="1949062"/>
            <a:ext cx="6096000" cy="49053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4" name="Oval 53">
            <a:extLst>
              <a:ext uri="{FF2B5EF4-FFF2-40B4-BE49-F238E27FC236}">
                <a16:creationId xmlns:a16="http://schemas.microsoft.com/office/drawing/2014/main" id="{AD81B90D-371A-4EA7-A893-233CAFF0817C}"/>
              </a:ext>
            </a:extLst>
          </p:cNvPr>
          <p:cNvSpPr/>
          <p:nvPr userDrawn="1"/>
        </p:nvSpPr>
        <p:spPr>
          <a:xfrm>
            <a:off x="329741" y="2474281"/>
            <a:ext cx="511359" cy="5113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60" name="Text Placeholder 3">
            <a:extLst>
              <a:ext uri="{FF2B5EF4-FFF2-40B4-BE49-F238E27FC236}">
                <a16:creationId xmlns:a16="http://schemas.microsoft.com/office/drawing/2014/main" id="{56ED52B5-578B-4A53-A35D-6760130EE2F0}"/>
              </a:ext>
            </a:extLst>
          </p:cNvPr>
          <p:cNvSpPr>
            <a:spLocks noGrp="1"/>
          </p:cNvSpPr>
          <p:nvPr>
            <p:ph type="body" sz="half" idx="2"/>
          </p:nvPr>
        </p:nvSpPr>
        <p:spPr>
          <a:xfrm>
            <a:off x="1058105" y="3905702"/>
            <a:ext cx="4218745" cy="2571298"/>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EE368BAC-EEC6-4E1F-ACD6-59CB40B45399}"/>
              </a:ext>
            </a:extLst>
          </p:cNvPr>
          <p:cNvSpPr>
            <a:spLocks noGrp="1"/>
          </p:cNvSpPr>
          <p:nvPr>
            <p:ph type="body" sz="half" idx="17"/>
          </p:nvPr>
        </p:nvSpPr>
        <p:spPr>
          <a:xfrm>
            <a:off x="1061949" y="2474281"/>
            <a:ext cx="4590220" cy="1288036"/>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2" name="Oval 61">
            <a:extLst>
              <a:ext uri="{FF2B5EF4-FFF2-40B4-BE49-F238E27FC236}">
                <a16:creationId xmlns:a16="http://schemas.microsoft.com/office/drawing/2014/main" id="{5FBA2B6E-D489-4AE8-A3EC-0871DD1AACC5}"/>
              </a:ext>
            </a:extLst>
          </p:cNvPr>
          <p:cNvSpPr/>
          <p:nvPr userDrawn="1"/>
        </p:nvSpPr>
        <p:spPr>
          <a:xfrm>
            <a:off x="6412905" y="2474281"/>
            <a:ext cx="511359" cy="5113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64" name="Text Placeholder 3">
            <a:extLst>
              <a:ext uri="{FF2B5EF4-FFF2-40B4-BE49-F238E27FC236}">
                <a16:creationId xmlns:a16="http://schemas.microsoft.com/office/drawing/2014/main" id="{5A34DC43-FCB5-4742-9ECD-B3460BCA8D0E}"/>
              </a:ext>
            </a:extLst>
          </p:cNvPr>
          <p:cNvSpPr>
            <a:spLocks noGrp="1"/>
          </p:cNvSpPr>
          <p:nvPr>
            <p:ph type="body" sz="half" idx="18"/>
          </p:nvPr>
        </p:nvSpPr>
        <p:spPr>
          <a:xfrm>
            <a:off x="7141269" y="3150346"/>
            <a:ext cx="4218745" cy="3326654"/>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5" name="Text Placeholder 3">
            <a:extLst>
              <a:ext uri="{FF2B5EF4-FFF2-40B4-BE49-F238E27FC236}">
                <a16:creationId xmlns:a16="http://schemas.microsoft.com/office/drawing/2014/main" id="{5329DFEF-02E2-4B9A-8EC2-A4B05F3DF43E}"/>
              </a:ext>
            </a:extLst>
          </p:cNvPr>
          <p:cNvSpPr>
            <a:spLocks noGrp="1"/>
          </p:cNvSpPr>
          <p:nvPr>
            <p:ph type="body" sz="half" idx="19"/>
          </p:nvPr>
        </p:nvSpPr>
        <p:spPr>
          <a:xfrm>
            <a:off x="7145113" y="2474281"/>
            <a:ext cx="4590220" cy="676065"/>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3488660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917510" y="1154622"/>
            <a:ext cx="10356980" cy="511360"/>
          </a:xfrm>
        </p:spPr>
        <p:txBody>
          <a:bodyPr>
            <a:normAutofit/>
          </a:bodyPr>
          <a:lstStyle>
            <a:lvl1pPr algn="ctr">
              <a:defRPr sz="2400"/>
            </a:lvl1pPr>
          </a:lstStyle>
          <a:p>
            <a:r>
              <a:rPr lang="hu-HU"/>
              <a:t>Mintacím szerkesztése</a:t>
            </a:r>
            <a:endParaRPr lang="hu-HU" dirty="0"/>
          </a:p>
        </p:txBody>
      </p: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52" name="Rectangle 51">
            <a:extLst>
              <a:ext uri="{FF2B5EF4-FFF2-40B4-BE49-F238E27FC236}">
                <a16:creationId xmlns:a16="http://schemas.microsoft.com/office/drawing/2014/main" id="{8DCB7525-D74A-4462-B5A1-B7286E708C05}"/>
              </a:ext>
            </a:extLst>
          </p:cNvPr>
          <p:cNvSpPr/>
          <p:nvPr userDrawn="1"/>
        </p:nvSpPr>
        <p:spPr>
          <a:xfrm>
            <a:off x="0" y="1952626"/>
            <a:ext cx="6096000" cy="490537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3" name="Rectangle 52">
            <a:extLst>
              <a:ext uri="{FF2B5EF4-FFF2-40B4-BE49-F238E27FC236}">
                <a16:creationId xmlns:a16="http://schemas.microsoft.com/office/drawing/2014/main" id="{C81DCD78-42D6-411B-A83A-7455A4E96D78}"/>
              </a:ext>
            </a:extLst>
          </p:cNvPr>
          <p:cNvSpPr/>
          <p:nvPr userDrawn="1"/>
        </p:nvSpPr>
        <p:spPr>
          <a:xfrm>
            <a:off x="6087701" y="1949062"/>
            <a:ext cx="6096000" cy="4905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60" name="Text Placeholder 3">
            <a:extLst>
              <a:ext uri="{FF2B5EF4-FFF2-40B4-BE49-F238E27FC236}">
                <a16:creationId xmlns:a16="http://schemas.microsoft.com/office/drawing/2014/main" id="{56ED52B5-578B-4A53-A35D-6760130EE2F0}"/>
              </a:ext>
            </a:extLst>
          </p:cNvPr>
          <p:cNvSpPr>
            <a:spLocks noGrp="1"/>
          </p:cNvSpPr>
          <p:nvPr>
            <p:ph type="body" sz="half" idx="2"/>
          </p:nvPr>
        </p:nvSpPr>
        <p:spPr>
          <a:xfrm>
            <a:off x="1058105" y="3592286"/>
            <a:ext cx="4218745" cy="2613819"/>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EE368BAC-EEC6-4E1F-ACD6-59CB40B45399}"/>
              </a:ext>
            </a:extLst>
          </p:cNvPr>
          <p:cNvSpPr>
            <a:spLocks noGrp="1"/>
          </p:cNvSpPr>
          <p:nvPr>
            <p:ph type="body" sz="half" idx="17"/>
          </p:nvPr>
        </p:nvSpPr>
        <p:spPr>
          <a:xfrm>
            <a:off x="1061949" y="2474281"/>
            <a:ext cx="4590220" cy="954719"/>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4" name="Text Placeholder 3">
            <a:extLst>
              <a:ext uri="{FF2B5EF4-FFF2-40B4-BE49-F238E27FC236}">
                <a16:creationId xmlns:a16="http://schemas.microsoft.com/office/drawing/2014/main" id="{5A34DC43-FCB5-4742-9ECD-B3460BCA8D0E}"/>
              </a:ext>
            </a:extLst>
          </p:cNvPr>
          <p:cNvSpPr>
            <a:spLocks noGrp="1"/>
          </p:cNvSpPr>
          <p:nvPr>
            <p:ph type="body" sz="half" idx="18"/>
          </p:nvPr>
        </p:nvSpPr>
        <p:spPr>
          <a:xfrm>
            <a:off x="7141269" y="3150346"/>
            <a:ext cx="4218745" cy="3326654"/>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5" name="Text Placeholder 3">
            <a:extLst>
              <a:ext uri="{FF2B5EF4-FFF2-40B4-BE49-F238E27FC236}">
                <a16:creationId xmlns:a16="http://schemas.microsoft.com/office/drawing/2014/main" id="{5329DFEF-02E2-4B9A-8EC2-A4B05F3DF43E}"/>
              </a:ext>
            </a:extLst>
          </p:cNvPr>
          <p:cNvSpPr>
            <a:spLocks noGrp="1"/>
          </p:cNvSpPr>
          <p:nvPr>
            <p:ph type="body" sz="half" idx="19"/>
          </p:nvPr>
        </p:nvSpPr>
        <p:spPr>
          <a:xfrm>
            <a:off x="7145113" y="2474281"/>
            <a:ext cx="4590220" cy="676065"/>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952568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6626CC-CEC8-414E-83AF-77D8F783660C}"/>
              </a:ext>
            </a:extLst>
          </p:cNvPr>
          <p:cNvSpPr>
            <a:spLocks noGrp="1"/>
          </p:cNvSpPr>
          <p:nvPr>
            <p:ph type="ftr" sz="quarter" idx="11"/>
          </p:nvPr>
        </p:nvSpPr>
        <p:spPr/>
        <p:txBody>
          <a:bodyPr/>
          <a:lstStyle>
            <a:lvl1pPr>
              <a:defRPr b="0">
                <a:latin typeface="+mn-lt"/>
              </a:defRPr>
            </a:lvl1pPr>
          </a:lstStyle>
          <a:p>
            <a:r>
              <a:rPr lang="hu-HU"/>
              <a:t>Confidential</a:t>
            </a:r>
          </a:p>
        </p:txBody>
      </p:sp>
      <p:sp>
        <p:nvSpPr>
          <p:cNvPr id="5" name="Slide Number Placeholder 4">
            <a:extLst>
              <a:ext uri="{FF2B5EF4-FFF2-40B4-BE49-F238E27FC236}">
                <a16:creationId xmlns:a16="http://schemas.microsoft.com/office/drawing/2014/main" id="{F0C0F843-A3A2-4B70-AB13-7828876BEA71}"/>
              </a:ext>
            </a:extLst>
          </p:cNvPr>
          <p:cNvSpPr>
            <a:spLocks noGrp="1"/>
          </p:cNvSpPr>
          <p:nvPr>
            <p:ph type="sldNum" sz="quarter" idx="12"/>
          </p:nvPr>
        </p:nvSpPr>
        <p:spPr/>
        <p:txBody>
          <a:bodyPr/>
          <a:lstStyle>
            <a:lvl1pPr>
              <a:defRPr b="0">
                <a:latin typeface="+mn-lt"/>
              </a:defRPr>
            </a:lvl1pPr>
          </a:lstStyle>
          <a:p>
            <a:fld id="{59C2B38C-5BD5-4741-8786-0022EEB1EA9F}" type="slidenum">
              <a:rPr lang="hu-HU" smtClean="0"/>
              <a:pPr/>
              <a:t>‹#›</a:t>
            </a:fld>
            <a:endParaRPr lang="hu-HU" dirty="0"/>
          </a:p>
        </p:txBody>
      </p:sp>
      <p:sp>
        <p:nvSpPr>
          <p:cNvPr id="35" name="Title 1">
            <a:extLst>
              <a:ext uri="{FF2B5EF4-FFF2-40B4-BE49-F238E27FC236}">
                <a16:creationId xmlns:a16="http://schemas.microsoft.com/office/drawing/2014/main" id="{58EA6649-5AB3-4054-85A1-98EAD2B96376}"/>
              </a:ext>
            </a:extLst>
          </p:cNvPr>
          <p:cNvSpPr>
            <a:spLocks noGrp="1"/>
          </p:cNvSpPr>
          <p:nvPr>
            <p:ph type="title"/>
          </p:nvPr>
        </p:nvSpPr>
        <p:spPr>
          <a:xfrm>
            <a:off x="917510" y="258405"/>
            <a:ext cx="10356980" cy="511360"/>
          </a:xfrm>
        </p:spPr>
        <p:txBody>
          <a:bodyPr>
            <a:normAutofit/>
          </a:bodyPr>
          <a:lstStyle>
            <a:lvl1pPr algn="ctr">
              <a:defRPr sz="2000"/>
            </a:lvl1pPr>
          </a:lstStyle>
          <a:p>
            <a:r>
              <a:rPr lang="hu-HU"/>
              <a:t>Mintacím szerkesztése</a:t>
            </a:r>
            <a:endParaRPr lang="hu-HU" dirty="0"/>
          </a:p>
        </p:txBody>
      </p:sp>
      <p:sp>
        <p:nvSpPr>
          <p:cNvPr id="37" name="Text Placeholder 3">
            <a:extLst>
              <a:ext uri="{FF2B5EF4-FFF2-40B4-BE49-F238E27FC236}">
                <a16:creationId xmlns:a16="http://schemas.microsoft.com/office/drawing/2014/main" id="{127A3C93-3DE7-4F27-8D3A-964ECB649886}"/>
              </a:ext>
            </a:extLst>
          </p:cNvPr>
          <p:cNvSpPr>
            <a:spLocks noGrp="1"/>
          </p:cNvSpPr>
          <p:nvPr>
            <p:ph type="body" sz="half" idx="15"/>
          </p:nvPr>
        </p:nvSpPr>
        <p:spPr>
          <a:xfrm>
            <a:off x="632448" y="6403285"/>
            <a:ext cx="2608658" cy="257534"/>
          </a:xfrm>
        </p:spPr>
        <p:txBody>
          <a:bodyPr anchor="ctr">
            <a:normAutofit/>
          </a:bodyPr>
          <a:lstStyle>
            <a:lvl1pPr marL="0" indent="0" algn="l">
              <a:lnSpc>
                <a:spcPct val="100000"/>
              </a:lnSpc>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66098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bg1"/>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6"/>
            <a:ext cx="7086600" cy="23948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11" name="Oval 10">
            <a:extLst>
              <a:ext uri="{FF2B5EF4-FFF2-40B4-BE49-F238E27FC236}">
                <a16:creationId xmlns:a16="http://schemas.microsoft.com/office/drawing/2014/main" id="{5D44EB61-97E7-49DD-B8A8-42149C9E3519}"/>
              </a:ext>
            </a:extLst>
          </p:cNvPr>
          <p:cNvSpPr/>
          <p:nvPr userDrawn="1"/>
        </p:nvSpPr>
        <p:spPr>
          <a:xfrm>
            <a:off x="11424570" y="310459"/>
            <a:ext cx="396099" cy="396099"/>
          </a:xfrm>
          <a:prstGeom prst="ellipse">
            <a:avLst/>
          </a:prstGeom>
          <a:noFill/>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2" name="Slide Number Placeholder 5">
            <a:extLst>
              <a:ext uri="{FF2B5EF4-FFF2-40B4-BE49-F238E27FC236}">
                <a16:creationId xmlns:a16="http://schemas.microsoft.com/office/drawing/2014/main" id="{4F3E8E24-608E-4645-AF6D-0AFA7558C99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1">
                    <a:lumMod val="20000"/>
                    <a:lumOff val="80000"/>
                  </a:schemeClr>
                </a:solidFill>
              </a:defRPr>
            </a:lvl1pPr>
          </a:lstStyle>
          <a:p>
            <a:fld id="{59C2B38C-5BD5-4741-8786-0022EEB1EA9F}" type="slidenum">
              <a:rPr lang="hu-HU" smtClean="0"/>
              <a:pPr/>
              <a:t>‹#›</a:t>
            </a:fld>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790488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31CDDADE-302C-495A-B76D-504753908826}"/>
              </a:ext>
            </a:extLst>
          </p:cNvPr>
          <p:cNvSpPr/>
          <p:nvPr userDrawn="1"/>
        </p:nvSpPr>
        <p:spPr>
          <a:xfrm rot="5400000">
            <a:off x="4709332" y="4061559"/>
            <a:ext cx="5746676"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120" name="Rectangle 119">
            <a:extLst>
              <a:ext uri="{FF2B5EF4-FFF2-40B4-BE49-F238E27FC236}">
                <a16:creationId xmlns:a16="http://schemas.microsoft.com/office/drawing/2014/main" id="{0FBE15B1-5871-4FA9-8A94-14A16A3398F7}"/>
              </a:ext>
            </a:extLst>
          </p:cNvPr>
          <p:cNvSpPr/>
          <p:nvPr userDrawn="1"/>
        </p:nvSpPr>
        <p:spPr>
          <a:xfrm rot="5400000">
            <a:off x="9004257" y="4061559"/>
            <a:ext cx="5746676"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118" name="Rectangle 117">
            <a:extLst>
              <a:ext uri="{FF2B5EF4-FFF2-40B4-BE49-F238E27FC236}">
                <a16:creationId xmlns:a16="http://schemas.microsoft.com/office/drawing/2014/main" id="{7B633AEB-C646-4F6A-90A2-51C3181DC71A}"/>
              </a:ext>
            </a:extLst>
          </p:cNvPr>
          <p:cNvSpPr/>
          <p:nvPr userDrawn="1"/>
        </p:nvSpPr>
        <p:spPr>
          <a:xfrm rot="5400000">
            <a:off x="3255739" y="4061559"/>
            <a:ext cx="5746675"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117" name="Rectangle 116">
            <a:extLst>
              <a:ext uri="{FF2B5EF4-FFF2-40B4-BE49-F238E27FC236}">
                <a16:creationId xmlns:a16="http://schemas.microsoft.com/office/drawing/2014/main" id="{F348D64B-825D-45FC-AF77-AF631593D03B}"/>
              </a:ext>
            </a:extLst>
          </p:cNvPr>
          <p:cNvSpPr/>
          <p:nvPr userDrawn="1"/>
        </p:nvSpPr>
        <p:spPr>
          <a:xfrm rot="5400000">
            <a:off x="1855179" y="4061559"/>
            <a:ext cx="5746676"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46" name="Szövegdoboz 32">
            <a:extLst>
              <a:ext uri="{FF2B5EF4-FFF2-40B4-BE49-F238E27FC236}">
                <a16:creationId xmlns:a16="http://schemas.microsoft.com/office/drawing/2014/main" id="{8D5D01D4-4094-4BA6-94BE-460A127F1022}"/>
              </a:ext>
            </a:extLst>
          </p:cNvPr>
          <p:cNvSpPr txBox="1"/>
          <p:nvPr userDrawn="1"/>
        </p:nvSpPr>
        <p:spPr>
          <a:xfrm rot="16200000">
            <a:off x="-214190" y="1999336"/>
            <a:ext cx="11422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INPUT</a:t>
            </a:r>
          </a:p>
        </p:txBody>
      </p:sp>
      <p:sp>
        <p:nvSpPr>
          <p:cNvPr id="47" name="Szövegdoboz 36">
            <a:extLst>
              <a:ext uri="{FF2B5EF4-FFF2-40B4-BE49-F238E27FC236}">
                <a16:creationId xmlns:a16="http://schemas.microsoft.com/office/drawing/2014/main" id="{8F472B1E-9DB8-4D36-AFA4-A7A72DF9EA16}"/>
              </a:ext>
            </a:extLst>
          </p:cNvPr>
          <p:cNvSpPr txBox="1"/>
          <p:nvPr userDrawn="1"/>
        </p:nvSpPr>
        <p:spPr>
          <a:xfrm rot="16200000">
            <a:off x="-315789" y="3883184"/>
            <a:ext cx="13454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WORKFLOW</a:t>
            </a:r>
          </a:p>
        </p:txBody>
      </p:sp>
      <p:sp>
        <p:nvSpPr>
          <p:cNvPr id="48" name="Szövegdoboz 37">
            <a:extLst>
              <a:ext uri="{FF2B5EF4-FFF2-40B4-BE49-F238E27FC236}">
                <a16:creationId xmlns:a16="http://schemas.microsoft.com/office/drawing/2014/main" id="{9FE64B99-2BCE-4CC3-905C-D17EBBA0A0C0}"/>
              </a:ext>
            </a:extLst>
          </p:cNvPr>
          <p:cNvSpPr txBox="1"/>
          <p:nvPr userDrawn="1"/>
        </p:nvSpPr>
        <p:spPr>
          <a:xfrm rot="16200000">
            <a:off x="-315715" y="5767032"/>
            <a:ext cx="13454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OUTPUT</a:t>
            </a:r>
          </a:p>
        </p:txBody>
      </p:sp>
      <p:sp>
        <p:nvSpPr>
          <p:cNvPr id="5" name="Slide Number Placeholder 4">
            <a:extLst>
              <a:ext uri="{FF2B5EF4-FFF2-40B4-BE49-F238E27FC236}">
                <a16:creationId xmlns:a16="http://schemas.microsoft.com/office/drawing/2014/main" id="{F0C0F843-A3A2-4B70-AB13-7828876BEA71}"/>
              </a:ext>
            </a:extLst>
          </p:cNvPr>
          <p:cNvSpPr>
            <a:spLocks noGrp="1"/>
          </p:cNvSpPr>
          <p:nvPr>
            <p:ph type="sldNum" sz="quarter" idx="12"/>
          </p:nvPr>
        </p:nvSpPr>
        <p:spPr/>
        <p:txBody>
          <a:bodyPr/>
          <a:lstStyle>
            <a:lvl1pPr>
              <a:defRPr b="0">
                <a:latin typeface="+mn-lt"/>
              </a:defRPr>
            </a:lvl1pPr>
          </a:lstStyle>
          <a:p>
            <a:fld id="{59C2B38C-5BD5-4741-8786-0022EEB1EA9F}" type="slidenum">
              <a:rPr lang="hu-HU" smtClean="0"/>
              <a:pPr/>
              <a:t>‹#›</a:t>
            </a:fld>
            <a:endParaRPr lang="hu-HU" dirty="0"/>
          </a:p>
        </p:txBody>
      </p:sp>
      <p:sp>
        <p:nvSpPr>
          <p:cNvPr id="8" name="Téglalap 86">
            <a:extLst>
              <a:ext uri="{FF2B5EF4-FFF2-40B4-BE49-F238E27FC236}">
                <a16:creationId xmlns:a16="http://schemas.microsoft.com/office/drawing/2014/main" id="{3E50A9B8-D0F5-4824-BEC7-BD3AB4F7A945}"/>
              </a:ext>
            </a:extLst>
          </p:cNvPr>
          <p:cNvSpPr/>
          <p:nvPr userDrawn="1"/>
        </p:nvSpPr>
        <p:spPr>
          <a:xfrm>
            <a:off x="3399938" y="1342012"/>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9" name="Téglalap 33">
            <a:extLst>
              <a:ext uri="{FF2B5EF4-FFF2-40B4-BE49-F238E27FC236}">
                <a16:creationId xmlns:a16="http://schemas.microsoft.com/office/drawing/2014/main" id="{3801D84D-1F2E-4A86-852C-C730793AF666}"/>
              </a:ext>
            </a:extLst>
          </p:cNvPr>
          <p:cNvSpPr/>
          <p:nvPr userDrawn="1"/>
        </p:nvSpPr>
        <p:spPr>
          <a:xfrm>
            <a:off x="564799" y="1348675"/>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cxnSp>
        <p:nvCxnSpPr>
          <p:cNvPr id="11" name="Egyenes összekötő nyíllal 13">
            <a:extLst>
              <a:ext uri="{FF2B5EF4-FFF2-40B4-BE49-F238E27FC236}">
                <a16:creationId xmlns:a16="http://schemas.microsoft.com/office/drawing/2014/main" id="{EC6848D7-C662-47C5-897D-C812ECD4AE34}"/>
              </a:ext>
            </a:extLst>
          </p:cNvPr>
          <p:cNvCxnSpPr>
            <a:cxnSpLocks/>
          </p:cNvCxnSpPr>
          <p:nvPr userDrawn="1"/>
        </p:nvCxnSpPr>
        <p:spPr>
          <a:xfrm>
            <a:off x="1840512" y="2135468"/>
            <a:ext cx="172626" cy="5207"/>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22" name="Téglalap 86">
            <a:extLst>
              <a:ext uri="{FF2B5EF4-FFF2-40B4-BE49-F238E27FC236}">
                <a16:creationId xmlns:a16="http://schemas.microsoft.com/office/drawing/2014/main" id="{AFC3BD99-488B-4C1C-A978-85281928916C}"/>
              </a:ext>
            </a:extLst>
          </p:cNvPr>
          <p:cNvSpPr/>
          <p:nvPr userDrawn="1"/>
        </p:nvSpPr>
        <p:spPr>
          <a:xfrm>
            <a:off x="2013138" y="1348675"/>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35" name="Title 1">
            <a:extLst>
              <a:ext uri="{FF2B5EF4-FFF2-40B4-BE49-F238E27FC236}">
                <a16:creationId xmlns:a16="http://schemas.microsoft.com/office/drawing/2014/main" id="{58EA6649-5AB3-4054-85A1-98EAD2B96376}"/>
              </a:ext>
            </a:extLst>
          </p:cNvPr>
          <p:cNvSpPr>
            <a:spLocks noGrp="1"/>
          </p:cNvSpPr>
          <p:nvPr>
            <p:ph type="title"/>
          </p:nvPr>
        </p:nvSpPr>
        <p:spPr>
          <a:xfrm>
            <a:off x="917510" y="258405"/>
            <a:ext cx="10356980" cy="609342"/>
          </a:xfrm>
        </p:spPr>
        <p:txBody>
          <a:bodyPr anchor="ctr">
            <a:normAutofit/>
          </a:bodyPr>
          <a:lstStyle>
            <a:lvl1pPr algn="ctr">
              <a:defRPr sz="2000"/>
            </a:lvl1pPr>
          </a:lstStyle>
          <a:p>
            <a:r>
              <a:rPr lang="hu-HU"/>
              <a:t>Mintacím szerkesztése</a:t>
            </a:r>
            <a:endParaRPr lang="hu-HU" dirty="0"/>
          </a:p>
        </p:txBody>
      </p:sp>
      <p:cxnSp>
        <p:nvCxnSpPr>
          <p:cNvPr id="43" name="Egyenes összekötő nyíllal 13">
            <a:extLst>
              <a:ext uri="{FF2B5EF4-FFF2-40B4-BE49-F238E27FC236}">
                <a16:creationId xmlns:a16="http://schemas.microsoft.com/office/drawing/2014/main" id="{98283AA1-9A21-4601-A75E-1A97D9F676A4}"/>
              </a:ext>
            </a:extLst>
          </p:cNvPr>
          <p:cNvCxnSpPr>
            <a:cxnSpLocks/>
          </p:cNvCxnSpPr>
          <p:nvPr userDrawn="1"/>
        </p:nvCxnSpPr>
        <p:spPr>
          <a:xfrm>
            <a:off x="4029938" y="2972667"/>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60" name="Text Placeholder 3">
            <a:extLst>
              <a:ext uri="{FF2B5EF4-FFF2-40B4-BE49-F238E27FC236}">
                <a16:creationId xmlns:a16="http://schemas.microsoft.com/office/drawing/2014/main" id="{5058F65D-5D3B-4E68-901D-B60D4AC0F0BA}"/>
              </a:ext>
            </a:extLst>
          </p:cNvPr>
          <p:cNvSpPr>
            <a:spLocks noGrp="1"/>
          </p:cNvSpPr>
          <p:nvPr>
            <p:ph type="body" sz="half" idx="16"/>
          </p:nvPr>
        </p:nvSpPr>
        <p:spPr>
          <a:xfrm>
            <a:off x="627944" y="1454703"/>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3" name="Rectangle: Rounded Corners 52">
            <a:extLst>
              <a:ext uri="{FF2B5EF4-FFF2-40B4-BE49-F238E27FC236}">
                <a16:creationId xmlns:a16="http://schemas.microsoft.com/office/drawing/2014/main" id="{371C25E9-BFF6-4E74-BFA7-584223A7D613}"/>
              </a:ext>
            </a:extLst>
          </p:cNvPr>
          <p:cNvSpPr/>
          <p:nvPr userDrawn="1"/>
        </p:nvSpPr>
        <p:spPr>
          <a:xfrm>
            <a:off x="169272" y="1219392"/>
            <a:ext cx="11867551" cy="1818214"/>
          </a:xfrm>
          <a:prstGeom prst="roundRect">
            <a:avLst>
              <a:gd name="adj" fmla="val 5422"/>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5" name="Rectangle: Rounded Corners 54">
            <a:extLst>
              <a:ext uri="{FF2B5EF4-FFF2-40B4-BE49-F238E27FC236}">
                <a16:creationId xmlns:a16="http://schemas.microsoft.com/office/drawing/2014/main" id="{6A82AA6F-6E08-42F2-8628-7DB504F4098A}"/>
              </a:ext>
            </a:extLst>
          </p:cNvPr>
          <p:cNvSpPr/>
          <p:nvPr userDrawn="1"/>
        </p:nvSpPr>
        <p:spPr>
          <a:xfrm>
            <a:off x="168964" y="3112576"/>
            <a:ext cx="11867860" cy="1818214"/>
          </a:xfrm>
          <a:prstGeom prst="roundRect">
            <a:avLst>
              <a:gd name="adj" fmla="val 4909"/>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7" name="Rectangle: Rounded Corners 56">
            <a:extLst>
              <a:ext uri="{FF2B5EF4-FFF2-40B4-BE49-F238E27FC236}">
                <a16:creationId xmlns:a16="http://schemas.microsoft.com/office/drawing/2014/main" id="{56018D2C-531C-460F-B169-30FCAEA17830}"/>
              </a:ext>
            </a:extLst>
          </p:cNvPr>
          <p:cNvSpPr/>
          <p:nvPr userDrawn="1"/>
        </p:nvSpPr>
        <p:spPr>
          <a:xfrm>
            <a:off x="168964" y="4996424"/>
            <a:ext cx="11867860" cy="1818214"/>
          </a:xfrm>
          <a:prstGeom prst="roundRect">
            <a:avLst>
              <a:gd name="adj" fmla="val 6962"/>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8" name="Text Placeholder 3">
            <a:extLst>
              <a:ext uri="{FF2B5EF4-FFF2-40B4-BE49-F238E27FC236}">
                <a16:creationId xmlns:a16="http://schemas.microsoft.com/office/drawing/2014/main" id="{1EBF1A15-DF01-4C85-BAEC-52FEFA197BBB}"/>
              </a:ext>
            </a:extLst>
          </p:cNvPr>
          <p:cNvSpPr>
            <a:spLocks noGrp="1"/>
          </p:cNvSpPr>
          <p:nvPr>
            <p:ph type="body" sz="half" idx="17"/>
          </p:nvPr>
        </p:nvSpPr>
        <p:spPr>
          <a:xfrm>
            <a:off x="2079510" y="1454703"/>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9" name="Text Placeholder 3">
            <a:extLst>
              <a:ext uri="{FF2B5EF4-FFF2-40B4-BE49-F238E27FC236}">
                <a16:creationId xmlns:a16="http://schemas.microsoft.com/office/drawing/2014/main" id="{7D06459D-7711-4852-9071-DA3E9B2AA607}"/>
              </a:ext>
            </a:extLst>
          </p:cNvPr>
          <p:cNvSpPr>
            <a:spLocks noGrp="1"/>
          </p:cNvSpPr>
          <p:nvPr>
            <p:ph type="body" sz="half" idx="18"/>
          </p:nvPr>
        </p:nvSpPr>
        <p:spPr>
          <a:xfrm>
            <a:off x="3466310" y="1454703"/>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70" name="Összekötő: szögletes 37">
            <a:extLst>
              <a:ext uri="{FF2B5EF4-FFF2-40B4-BE49-F238E27FC236}">
                <a16:creationId xmlns:a16="http://schemas.microsoft.com/office/drawing/2014/main" id="{6D3B3DE9-4CCF-48E7-AFDD-4AC25FA359E4}"/>
              </a:ext>
            </a:extLst>
          </p:cNvPr>
          <p:cNvCxnSpPr>
            <a:cxnSpLocks/>
          </p:cNvCxnSpPr>
          <p:nvPr userDrawn="1"/>
        </p:nvCxnSpPr>
        <p:spPr>
          <a:xfrm rot="16200000" flipH="1">
            <a:off x="2855247" y="2301435"/>
            <a:ext cx="303576" cy="1536600"/>
          </a:xfrm>
          <a:prstGeom prst="bentConnector3">
            <a:avLst>
              <a:gd name="adj1" fmla="val 28484"/>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71" name="Téglalap 86">
            <a:extLst>
              <a:ext uri="{FF2B5EF4-FFF2-40B4-BE49-F238E27FC236}">
                <a16:creationId xmlns:a16="http://schemas.microsoft.com/office/drawing/2014/main" id="{FA1EC5E8-15FD-4F09-89F3-D11899B2C2BC}"/>
              </a:ext>
            </a:extLst>
          </p:cNvPr>
          <p:cNvSpPr/>
          <p:nvPr userDrawn="1"/>
        </p:nvSpPr>
        <p:spPr>
          <a:xfrm>
            <a:off x="3399938"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72" name="Text Placeholder 3">
            <a:extLst>
              <a:ext uri="{FF2B5EF4-FFF2-40B4-BE49-F238E27FC236}">
                <a16:creationId xmlns:a16="http://schemas.microsoft.com/office/drawing/2014/main" id="{17006DC2-8CF6-4D6B-932C-DA3A96775E4E}"/>
              </a:ext>
            </a:extLst>
          </p:cNvPr>
          <p:cNvSpPr>
            <a:spLocks noGrp="1"/>
          </p:cNvSpPr>
          <p:nvPr>
            <p:ph type="body" sz="half" idx="19"/>
          </p:nvPr>
        </p:nvSpPr>
        <p:spPr>
          <a:xfrm>
            <a:off x="3466310"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6" name="Téglalap 86">
            <a:extLst>
              <a:ext uri="{FF2B5EF4-FFF2-40B4-BE49-F238E27FC236}">
                <a16:creationId xmlns:a16="http://schemas.microsoft.com/office/drawing/2014/main" id="{9FC3A6A4-B507-4455-A156-3B1690ADB11C}"/>
              </a:ext>
            </a:extLst>
          </p:cNvPr>
          <p:cNvSpPr/>
          <p:nvPr userDrawn="1"/>
        </p:nvSpPr>
        <p:spPr>
          <a:xfrm>
            <a:off x="2015648"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77" name="Text Placeholder 3">
            <a:extLst>
              <a:ext uri="{FF2B5EF4-FFF2-40B4-BE49-F238E27FC236}">
                <a16:creationId xmlns:a16="http://schemas.microsoft.com/office/drawing/2014/main" id="{0D72411B-86E9-4DD9-BC9B-DD5DAD3994C9}"/>
              </a:ext>
            </a:extLst>
          </p:cNvPr>
          <p:cNvSpPr>
            <a:spLocks noGrp="1"/>
          </p:cNvSpPr>
          <p:nvPr>
            <p:ph type="body" sz="half" idx="20"/>
          </p:nvPr>
        </p:nvSpPr>
        <p:spPr>
          <a:xfrm>
            <a:off x="2082020"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8" name="Téglalap 86">
            <a:extLst>
              <a:ext uri="{FF2B5EF4-FFF2-40B4-BE49-F238E27FC236}">
                <a16:creationId xmlns:a16="http://schemas.microsoft.com/office/drawing/2014/main" id="{407A4371-B94B-47DE-8049-343EB725A0DC}"/>
              </a:ext>
            </a:extLst>
          </p:cNvPr>
          <p:cNvSpPr/>
          <p:nvPr userDrawn="1"/>
        </p:nvSpPr>
        <p:spPr>
          <a:xfrm>
            <a:off x="7666869"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79" name="Téglalap 33">
            <a:extLst>
              <a:ext uri="{FF2B5EF4-FFF2-40B4-BE49-F238E27FC236}">
                <a16:creationId xmlns:a16="http://schemas.microsoft.com/office/drawing/2014/main" id="{DD8FBC54-0D46-4B9D-9703-7358DD9D8500}"/>
              </a:ext>
            </a:extLst>
          </p:cNvPr>
          <p:cNvSpPr/>
          <p:nvPr userDrawn="1"/>
        </p:nvSpPr>
        <p:spPr>
          <a:xfrm>
            <a:off x="4795793"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80" name="Téglalap 86">
            <a:extLst>
              <a:ext uri="{FF2B5EF4-FFF2-40B4-BE49-F238E27FC236}">
                <a16:creationId xmlns:a16="http://schemas.microsoft.com/office/drawing/2014/main" id="{F72193F9-D453-41DC-8EDF-E6322D9A8733}"/>
              </a:ext>
            </a:extLst>
          </p:cNvPr>
          <p:cNvSpPr/>
          <p:nvPr userDrawn="1"/>
        </p:nvSpPr>
        <p:spPr>
          <a:xfrm>
            <a:off x="6231331"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81" name="Text Placeholder 3">
            <a:extLst>
              <a:ext uri="{FF2B5EF4-FFF2-40B4-BE49-F238E27FC236}">
                <a16:creationId xmlns:a16="http://schemas.microsoft.com/office/drawing/2014/main" id="{663BBB0E-D213-4C4A-B86B-3184FCF6D04D}"/>
              </a:ext>
            </a:extLst>
          </p:cNvPr>
          <p:cNvSpPr>
            <a:spLocks noGrp="1"/>
          </p:cNvSpPr>
          <p:nvPr>
            <p:ph type="body" sz="half" idx="21"/>
          </p:nvPr>
        </p:nvSpPr>
        <p:spPr>
          <a:xfrm>
            <a:off x="4858938"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2" name="Text Placeholder 3">
            <a:extLst>
              <a:ext uri="{FF2B5EF4-FFF2-40B4-BE49-F238E27FC236}">
                <a16:creationId xmlns:a16="http://schemas.microsoft.com/office/drawing/2014/main" id="{C210D35D-1678-4776-9E99-DE636BB4A068}"/>
              </a:ext>
            </a:extLst>
          </p:cNvPr>
          <p:cNvSpPr>
            <a:spLocks noGrp="1"/>
          </p:cNvSpPr>
          <p:nvPr>
            <p:ph type="body" sz="half" idx="22"/>
          </p:nvPr>
        </p:nvSpPr>
        <p:spPr>
          <a:xfrm>
            <a:off x="6297703"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3" name="Text Placeholder 3">
            <a:extLst>
              <a:ext uri="{FF2B5EF4-FFF2-40B4-BE49-F238E27FC236}">
                <a16:creationId xmlns:a16="http://schemas.microsoft.com/office/drawing/2014/main" id="{5F785DB0-F88A-4BB2-A3CD-A948BCE39690}"/>
              </a:ext>
            </a:extLst>
          </p:cNvPr>
          <p:cNvSpPr>
            <a:spLocks noGrp="1"/>
          </p:cNvSpPr>
          <p:nvPr>
            <p:ph type="body" sz="half" idx="23"/>
          </p:nvPr>
        </p:nvSpPr>
        <p:spPr>
          <a:xfrm>
            <a:off x="7733241"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4" name="Téglalap 86">
            <a:extLst>
              <a:ext uri="{FF2B5EF4-FFF2-40B4-BE49-F238E27FC236}">
                <a16:creationId xmlns:a16="http://schemas.microsoft.com/office/drawing/2014/main" id="{4A1E2D26-7443-48D9-A441-B27F28DBF019}"/>
              </a:ext>
            </a:extLst>
          </p:cNvPr>
          <p:cNvSpPr/>
          <p:nvPr userDrawn="1"/>
        </p:nvSpPr>
        <p:spPr>
          <a:xfrm>
            <a:off x="10528965"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85" name="Text Placeholder 3">
            <a:extLst>
              <a:ext uri="{FF2B5EF4-FFF2-40B4-BE49-F238E27FC236}">
                <a16:creationId xmlns:a16="http://schemas.microsoft.com/office/drawing/2014/main" id="{9C7B65E4-07B1-4834-9ACE-B4BCAFB05DA8}"/>
              </a:ext>
            </a:extLst>
          </p:cNvPr>
          <p:cNvSpPr>
            <a:spLocks noGrp="1"/>
          </p:cNvSpPr>
          <p:nvPr>
            <p:ph type="body" sz="half" idx="24"/>
          </p:nvPr>
        </p:nvSpPr>
        <p:spPr>
          <a:xfrm>
            <a:off x="10595337"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6" name="Téglalap 86">
            <a:extLst>
              <a:ext uri="{FF2B5EF4-FFF2-40B4-BE49-F238E27FC236}">
                <a16:creationId xmlns:a16="http://schemas.microsoft.com/office/drawing/2014/main" id="{4973D4D4-006E-42A0-9FC6-AF6BDEA18303}"/>
              </a:ext>
            </a:extLst>
          </p:cNvPr>
          <p:cNvSpPr/>
          <p:nvPr userDrawn="1"/>
        </p:nvSpPr>
        <p:spPr>
          <a:xfrm>
            <a:off x="9102407"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87" name="Text Placeholder 3">
            <a:extLst>
              <a:ext uri="{FF2B5EF4-FFF2-40B4-BE49-F238E27FC236}">
                <a16:creationId xmlns:a16="http://schemas.microsoft.com/office/drawing/2014/main" id="{D7695F5A-407C-478E-829F-2C2D50CEF80E}"/>
              </a:ext>
            </a:extLst>
          </p:cNvPr>
          <p:cNvSpPr>
            <a:spLocks noGrp="1"/>
          </p:cNvSpPr>
          <p:nvPr>
            <p:ph type="body" sz="half" idx="25"/>
          </p:nvPr>
        </p:nvSpPr>
        <p:spPr>
          <a:xfrm>
            <a:off x="9168779"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93" name="Egyenes összekötő nyíllal 13">
            <a:extLst>
              <a:ext uri="{FF2B5EF4-FFF2-40B4-BE49-F238E27FC236}">
                <a16:creationId xmlns:a16="http://schemas.microsoft.com/office/drawing/2014/main" id="{AD7E8513-6777-4DF6-9594-4B71E07F0F83}"/>
              </a:ext>
            </a:extLst>
          </p:cNvPr>
          <p:cNvCxnSpPr>
            <a:cxnSpLocks/>
          </p:cNvCxnSpPr>
          <p:nvPr userDrawn="1"/>
        </p:nvCxnSpPr>
        <p:spPr>
          <a:xfrm>
            <a:off x="3264083"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95" name="Egyenes összekötő nyíllal 13">
            <a:extLst>
              <a:ext uri="{FF2B5EF4-FFF2-40B4-BE49-F238E27FC236}">
                <a16:creationId xmlns:a16="http://schemas.microsoft.com/office/drawing/2014/main" id="{2F5D80A3-E25F-4E75-92B3-B7C926D3C336}"/>
              </a:ext>
            </a:extLst>
          </p:cNvPr>
          <p:cNvCxnSpPr>
            <a:cxnSpLocks/>
          </p:cNvCxnSpPr>
          <p:nvPr userDrawn="1"/>
        </p:nvCxnSpPr>
        <p:spPr>
          <a:xfrm>
            <a:off x="4659938"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98" name="Egyenes összekötő nyíllal 13">
            <a:extLst>
              <a:ext uri="{FF2B5EF4-FFF2-40B4-BE49-F238E27FC236}">
                <a16:creationId xmlns:a16="http://schemas.microsoft.com/office/drawing/2014/main" id="{40237575-C830-4AC1-8CF0-94E49AA425A4}"/>
              </a:ext>
            </a:extLst>
          </p:cNvPr>
          <p:cNvCxnSpPr>
            <a:cxnSpLocks/>
          </p:cNvCxnSpPr>
          <p:nvPr userDrawn="1"/>
        </p:nvCxnSpPr>
        <p:spPr>
          <a:xfrm>
            <a:off x="6054625"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99" name="Egyenes összekötő nyíllal 13">
            <a:extLst>
              <a:ext uri="{FF2B5EF4-FFF2-40B4-BE49-F238E27FC236}">
                <a16:creationId xmlns:a16="http://schemas.microsoft.com/office/drawing/2014/main" id="{46C614EB-75EE-4B32-AD9B-2EC5E8C1D578}"/>
              </a:ext>
            </a:extLst>
          </p:cNvPr>
          <p:cNvCxnSpPr>
            <a:cxnSpLocks/>
          </p:cNvCxnSpPr>
          <p:nvPr userDrawn="1"/>
        </p:nvCxnSpPr>
        <p:spPr>
          <a:xfrm>
            <a:off x="7491331"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00" name="Egyenes összekötő nyíllal 13">
            <a:extLst>
              <a:ext uri="{FF2B5EF4-FFF2-40B4-BE49-F238E27FC236}">
                <a16:creationId xmlns:a16="http://schemas.microsoft.com/office/drawing/2014/main" id="{B7CC0E10-A785-4551-82DA-01DD9EFF3DCF}"/>
              </a:ext>
            </a:extLst>
          </p:cNvPr>
          <p:cNvCxnSpPr>
            <a:cxnSpLocks/>
          </p:cNvCxnSpPr>
          <p:nvPr userDrawn="1"/>
        </p:nvCxnSpPr>
        <p:spPr>
          <a:xfrm>
            <a:off x="8926869"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01" name="Egyenes összekötő nyíllal 13">
            <a:extLst>
              <a:ext uri="{FF2B5EF4-FFF2-40B4-BE49-F238E27FC236}">
                <a16:creationId xmlns:a16="http://schemas.microsoft.com/office/drawing/2014/main" id="{3ABC1D88-8D93-4E39-8806-C882915B78FE}"/>
              </a:ext>
            </a:extLst>
          </p:cNvPr>
          <p:cNvCxnSpPr>
            <a:cxnSpLocks/>
          </p:cNvCxnSpPr>
          <p:nvPr userDrawn="1"/>
        </p:nvCxnSpPr>
        <p:spPr>
          <a:xfrm>
            <a:off x="10362407"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102" name="Téglalap 86">
            <a:extLst>
              <a:ext uri="{FF2B5EF4-FFF2-40B4-BE49-F238E27FC236}">
                <a16:creationId xmlns:a16="http://schemas.microsoft.com/office/drawing/2014/main" id="{0B72237E-EC48-4749-AA28-A38B9944CFA7}"/>
              </a:ext>
            </a:extLst>
          </p:cNvPr>
          <p:cNvSpPr/>
          <p:nvPr userDrawn="1"/>
        </p:nvSpPr>
        <p:spPr>
          <a:xfrm>
            <a:off x="4784228" y="5098724"/>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103" name="Text Placeholder 3">
            <a:extLst>
              <a:ext uri="{FF2B5EF4-FFF2-40B4-BE49-F238E27FC236}">
                <a16:creationId xmlns:a16="http://schemas.microsoft.com/office/drawing/2014/main" id="{9C0BA03A-63CE-461A-A9D5-5DB159DA33F7}"/>
              </a:ext>
            </a:extLst>
          </p:cNvPr>
          <p:cNvSpPr>
            <a:spLocks noGrp="1"/>
          </p:cNvSpPr>
          <p:nvPr>
            <p:ph type="body" sz="half" idx="26"/>
          </p:nvPr>
        </p:nvSpPr>
        <p:spPr>
          <a:xfrm>
            <a:off x="4850600" y="5214255"/>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04" name="Téglalap 86">
            <a:extLst>
              <a:ext uri="{FF2B5EF4-FFF2-40B4-BE49-F238E27FC236}">
                <a16:creationId xmlns:a16="http://schemas.microsoft.com/office/drawing/2014/main" id="{3AAED116-23B6-4836-AEA5-51649A86E843}"/>
              </a:ext>
            </a:extLst>
          </p:cNvPr>
          <p:cNvSpPr/>
          <p:nvPr userDrawn="1"/>
        </p:nvSpPr>
        <p:spPr>
          <a:xfrm>
            <a:off x="3399938" y="5098724"/>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105" name="Text Placeholder 3">
            <a:extLst>
              <a:ext uri="{FF2B5EF4-FFF2-40B4-BE49-F238E27FC236}">
                <a16:creationId xmlns:a16="http://schemas.microsoft.com/office/drawing/2014/main" id="{AB6CD193-2854-4491-AF86-14151D4412BC}"/>
              </a:ext>
            </a:extLst>
          </p:cNvPr>
          <p:cNvSpPr>
            <a:spLocks noGrp="1"/>
          </p:cNvSpPr>
          <p:nvPr>
            <p:ph type="body" sz="half" idx="27"/>
          </p:nvPr>
        </p:nvSpPr>
        <p:spPr>
          <a:xfrm>
            <a:off x="3466310" y="5214255"/>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06" name="Téglalap 33">
            <a:extLst>
              <a:ext uri="{FF2B5EF4-FFF2-40B4-BE49-F238E27FC236}">
                <a16:creationId xmlns:a16="http://schemas.microsoft.com/office/drawing/2014/main" id="{3EF3D062-C796-403C-AE6E-8CD94629D4C0}"/>
              </a:ext>
            </a:extLst>
          </p:cNvPr>
          <p:cNvSpPr/>
          <p:nvPr userDrawn="1"/>
        </p:nvSpPr>
        <p:spPr>
          <a:xfrm>
            <a:off x="6180083" y="5098724"/>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107" name="Text Placeholder 3">
            <a:extLst>
              <a:ext uri="{FF2B5EF4-FFF2-40B4-BE49-F238E27FC236}">
                <a16:creationId xmlns:a16="http://schemas.microsoft.com/office/drawing/2014/main" id="{E562C30A-2E1A-4063-9D4C-9534D7D20F27}"/>
              </a:ext>
            </a:extLst>
          </p:cNvPr>
          <p:cNvSpPr>
            <a:spLocks noGrp="1"/>
          </p:cNvSpPr>
          <p:nvPr>
            <p:ph type="body" sz="half" idx="28"/>
          </p:nvPr>
        </p:nvSpPr>
        <p:spPr>
          <a:xfrm>
            <a:off x="6243228" y="5214255"/>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110" name="Egyenes összekötő nyíllal 13">
            <a:extLst>
              <a:ext uri="{FF2B5EF4-FFF2-40B4-BE49-F238E27FC236}">
                <a16:creationId xmlns:a16="http://schemas.microsoft.com/office/drawing/2014/main" id="{F2DF62B3-28CC-4EBC-99E4-8808132A11E7}"/>
              </a:ext>
            </a:extLst>
          </p:cNvPr>
          <p:cNvCxnSpPr>
            <a:cxnSpLocks/>
          </p:cNvCxnSpPr>
          <p:nvPr userDrawn="1"/>
        </p:nvCxnSpPr>
        <p:spPr>
          <a:xfrm>
            <a:off x="4039287" y="4855454"/>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11" name="Egyenes összekötő nyíllal 13">
            <a:extLst>
              <a:ext uri="{FF2B5EF4-FFF2-40B4-BE49-F238E27FC236}">
                <a16:creationId xmlns:a16="http://schemas.microsoft.com/office/drawing/2014/main" id="{5E69EE42-75C9-45A0-AEBD-8C784D152B51}"/>
              </a:ext>
            </a:extLst>
          </p:cNvPr>
          <p:cNvCxnSpPr>
            <a:cxnSpLocks/>
          </p:cNvCxnSpPr>
          <p:nvPr userDrawn="1"/>
        </p:nvCxnSpPr>
        <p:spPr>
          <a:xfrm>
            <a:off x="5414228" y="4865785"/>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12" name="Egyenes összekötő nyíllal 13">
            <a:extLst>
              <a:ext uri="{FF2B5EF4-FFF2-40B4-BE49-F238E27FC236}">
                <a16:creationId xmlns:a16="http://schemas.microsoft.com/office/drawing/2014/main" id="{6C876D37-AD00-41A9-A4EE-4CBD6E7E0315}"/>
              </a:ext>
            </a:extLst>
          </p:cNvPr>
          <p:cNvCxnSpPr>
            <a:cxnSpLocks/>
          </p:cNvCxnSpPr>
          <p:nvPr userDrawn="1"/>
        </p:nvCxnSpPr>
        <p:spPr>
          <a:xfrm>
            <a:off x="6861331" y="4855454"/>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113" name="Téglalap 33">
            <a:extLst>
              <a:ext uri="{FF2B5EF4-FFF2-40B4-BE49-F238E27FC236}">
                <a16:creationId xmlns:a16="http://schemas.microsoft.com/office/drawing/2014/main" id="{1296EDFB-D85B-4EA0-9B18-540B654087B6}"/>
              </a:ext>
            </a:extLst>
          </p:cNvPr>
          <p:cNvSpPr/>
          <p:nvPr userDrawn="1"/>
        </p:nvSpPr>
        <p:spPr>
          <a:xfrm>
            <a:off x="10528965" y="5095996"/>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114" name="Text Placeholder 3">
            <a:extLst>
              <a:ext uri="{FF2B5EF4-FFF2-40B4-BE49-F238E27FC236}">
                <a16:creationId xmlns:a16="http://schemas.microsoft.com/office/drawing/2014/main" id="{2F2A6E29-ED78-497F-85FD-0F8A5D721367}"/>
              </a:ext>
            </a:extLst>
          </p:cNvPr>
          <p:cNvSpPr>
            <a:spLocks noGrp="1"/>
          </p:cNvSpPr>
          <p:nvPr>
            <p:ph type="body" sz="half" idx="29"/>
          </p:nvPr>
        </p:nvSpPr>
        <p:spPr>
          <a:xfrm>
            <a:off x="10592110" y="5211527"/>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115" name="Egyenes összekötő nyíllal 13">
            <a:extLst>
              <a:ext uri="{FF2B5EF4-FFF2-40B4-BE49-F238E27FC236}">
                <a16:creationId xmlns:a16="http://schemas.microsoft.com/office/drawing/2014/main" id="{2775B00B-F549-4D53-B3C1-D4CE29DE56D5}"/>
              </a:ext>
            </a:extLst>
          </p:cNvPr>
          <p:cNvCxnSpPr>
            <a:cxnSpLocks/>
          </p:cNvCxnSpPr>
          <p:nvPr userDrawn="1"/>
        </p:nvCxnSpPr>
        <p:spPr>
          <a:xfrm>
            <a:off x="11210213" y="4852726"/>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03913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kevés szöveg, kép 02">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5290456"/>
            <a:ext cx="3409518" cy="811763"/>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1" name="Text Placeholder 3">
            <a:extLst>
              <a:ext uri="{FF2B5EF4-FFF2-40B4-BE49-F238E27FC236}">
                <a16:creationId xmlns:a16="http://schemas.microsoft.com/office/drawing/2014/main" id="{8487A876-3056-47B0-9B5A-AAF953AE1388}"/>
              </a:ext>
            </a:extLst>
          </p:cNvPr>
          <p:cNvSpPr>
            <a:spLocks noGrp="1"/>
          </p:cNvSpPr>
          <p:nvPr>
            <p:ph type="body" sz="half" idx="14"/>
          </p:nvPr>
        </p:nvSpPr>
        <p:spPr>
          <a:xfrm>
            <a:off x="4386644" y="5290456"/>
            <a:ext cx="3409518" cy="811763"/>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3A21B505-2A02-4197-B625-E61E66A62A39}"/>
              </a:ext>
            </a:extLst>
          </p:cNvPr>
          <p:cNvSpPr>
            <a:spLocks noGrp="1"/>
          </p:cNvSpPr>
          <p:nvPr>
            <p:ph type="body" sz="half" idx="16"/>
          </p:nvPr>
        </p:nvSpPr>
        <p:spPr>
          <a:xfrm>
            <a:off x="8002555" y="5290456"/>
            <a:ext cx="3409518" cy="811763"/>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774577" y="4812438"/>
            <a:ext cx="3409518" cy="478018"/>
          </a:xfrm>
        </p:spPr>
        <p:txBody>
          <a:bodyPr>
            <a:normAutofit/>
          </a:bodyPr>
          <a:lstStyle>
            <a:lvl1pPr marL="0" indent="0">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3" name="Text Placeholder 3">
            <a:extLst>
              <a:ext uri="{FF2B5EF4-FFF2-40B4-BE49-F238E27FC236}">
                <a16:creationId xmlns:a16="http://schemas.microsoft.com/office/drawing/2014/main" id="{86752F2C-5D58-4102-92B7-F98722A40569}"/>
              </a:ext>
            </a:extLst>
          </p:cNvPr>
          <p:cNvSpPr>
            <a:spLocks noGrp="1"/>
          </p:cNvSpPr>
          <p:nvPr>
            <p:ph type="body" sz="half" idx="18"/>
          </p:nvPr>
        </p:nvSpPr>
        <p:spPr>
          <a:xfrm>
            <a:off x="4390488" y="4812438"/>
            <a:ext cx="3409518" cy="478018"/>
          </a:xfrm>
        </p:spPr>
        <p:txBody>
          <a:bodyPr>
            <a:normAutofit/>
          </a:bodyPr>
          <a:lstStyle>
            <a:lvl1pPr marL="0" indent="0">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4" name="Text Placeholder 3">
            <a:extLst>
              <a:ext uri="{FF2B5EF4-FFF2-40B4-BE49-F238E27FC236}">
                <a16:creationId xmlns:a16="http://schemas.microsoft.com/office/drawing/2014/main" id="{D33CF5E7-E043-4A64-A9C9-643BDDCE1CE4}"/>
              </a:ext>
            </a:extLst>
          </p:cNvPr>
          <p:cNvSpPr>
            <a:spLocks noGrp="1"/>
          </p:cNvSpPr>
          <p:nvPr>
            <p:ph type="body" sz="half" idx="19"/>
          </p:nvPr>
        </p:nvSpPr>
        <p:spPr>
          <a:xfrm>
            <a:off x="8006399" y="4812438"/>
            <a:ext cx="3409518" cy="478018"/>
          </a:xfrm>
        </p:spPr>
        <p:txBody>
          <a:bodyPr>
            <a:normAutofit/>
          </a:bodyPr>
          <a:lstStyle>
            <a:lvl1pPr marL="0" indent="0">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CF584104-86F3-49DC-B46E-38E60A7A5238}"/>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3509096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kevés szöveg, kép 03">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5486402"/>
            <a:ext cx="10641340" cy="681133"/>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774577" y="5008384"/>
            <a:ext cx="10641340" cy="478018"/>
          </a:xfrm>
        </p:spPr>
        <p:txBody>
          <a:bodyPr>
            <a:normAutofit/>
          </a:bodyPr>
          <a:lstStyle>
            <a:lvl1pPr marL="0" indent="0" algn="ctr">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40830603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kevés szöveg, kép 04">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4996544"/>
            <a:ext cx="3409518" cy="1105675"/>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1" name="Text Placeholder 3">
            <a:extLst>
              <a:ext uri="{FF2B5EF4-FFF2-40B4-BE49-F238E27FC236}">
                <a16:creationId xmlns:a16="http://schemas.microsoft.com/office/drawing/2014/main" id="{8487A876-3056-47B0-9B5A-AAF953AE1388}"/>
              </a:ext>
            </a:extLst>
          </p:cNvPr>
          <p:cNvSpPr>
            <a:spLocks noGrp="1"/>
          </p:cNvSpPr>
          <p:nvPr>
            <p:ph type="body" sz="half" idx="14"/>
          </p:nvPr>
        </p:nvSpPr>
        <p:spPr>
          <a:xfrm>
            <a:off x="4386644" y="4996544"/>
            <a:ext cx="3409518" cy="1105675"/>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3A21B505-2A02-4197-B625-E61E66A62A39}"/>
              </a:ext>
            </a:extLst>
          </p:cNvPr>
          <p:cNvSpPr>
            <a:spLocks noGrp="1"/>
          </p:cNvSpPr>
          <p:nvPr>
            <p:ph type="body" sz="half" idx="16"/>
          </p:nvPr>
        </p:nvSpPr>
        <p:spPr>
          <a:xfrm>
            <a:off x="8002555" y="4996544"/>
            <a:ext cx="3409518" cy="1105675"/>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32729430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ikonok, kevés szöveg 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49A245-8CD3-4A78-941F-7078E8632760}"/>
              </a:ext>
            </a:extLst>
          </p:cNvPr>
          <p:cNvSpPr/>
          <p:nvPr userDrawn="1"/>
        </p:nvSpPr>
        <p:spPr>
          <a:xfrm>
            <a:off x="770733" y="1796144"/>
            <a:ext cx="3479062" cy="429674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069313" y="4021497"/>
            <a:ext cx="2802891" cy="1747336"/>
          </a:xfrm>
        </p:spPr>
        <p:txBody>
          <a:bodyP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1073157" y="3459500"/>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942438"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14" name="Rectangle 13">
            <a:extLst>
              <a:ext uri="{FF2B5EF4-FFF2-40B4-BE49-F238E27FC236}">
                <a16:creationId xmlns:a16="http://schemas.microsoft.com/office/drawing/2014/main" id="{1E1289C6-B33E-41F3-8629-BA6A0FC222DF}"/>
              </a:ext>
            </a:extLst>
          </p:cNvPr>
          <p:cNvSpPr/>
          <p:nvPr userDrawn="1"/>
        </p:nvSpPr>
        <p:spPr>
          <a:xfrm>
            <a:off x="4358948" y="1801327"/>
            <a:ext cx="3479062" cy="429674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ext Placeholder 3">
            <a:extLst>
              <a:ext uri="{FF2B5EF4-FFF2-40B4-BE49-F238E27FC236}">
                <a16:creationId xmlns:a16="http://schemas.microsoft.com/office/drawing/2014/main" id="{95A25575-D516-4AE0-97BF-CA9F1585F65F}"/>
              </a:ext>
            </a:extLst>
          </p:cNvPr>
          <p:cNvSpPr>
            <a:spLocks noGrp="1"/>
          </p:cNvSpPr>
          <p:nvPr>
            <p:ph type="body" sz="half" idx="19"/>
          </p:nvPr>
        </p:nvSpPr>
        <p:spPr>
          <a:xfrm>
            <a:off x="4657528" y="4026680"/>
            <a:ext cx="2802891" cy="1747336"/>
          </a:xfrm>
        </p:spPr>
        <p:txBody>
          <a:bodyP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Text Placeholder 3">
            <a:extLst>
              <a:ext uri="{FF2B5EF4-FFF2-40B4-BE49-F238E27FC236}">
                <a16:creationId xmlns:a16="http://schemas.microsoft.com/office/drawing/2014/main" id="{1B3C4F71-873A-40BD-B092-CBA1E3C92B16}"/>
              </a:ext>
            </a:extLst>
          </p:cNvPr>
          <p:cNvSpPr>
            <a:spLocks noGrp="1"/>
          </p:cNvSpPr>
          <p:nvPr>
            <p:ph type="body" sz="half" idx="20"/>
          </p:nvPr>
        </p:nvSpPr>
        <p:spPr>
          <a:xfrm>
            <a:off x="4661372" y="3464683"/>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8" name="Picture Placeholder 16">
            <a:extLst>
              <a:ext uri="{FF2B5EF4-FFF2-40B4-BE49-F238E27FC236}">
                <a16:creationId xmlns:a16="http://schemas.microsoft.com/office/drawing/2014/main" id="{B7BE1C3B-5C0C-4ACD-A2D0-F155FE1F85A1}"/>
              </a:ext>
            </a:extLst>
          </p:cNvPr>
          <p:cNvSpPr>
            <a:spLocks noGrp="1"/>
          </p:cNvSpPr>
          <p:nvPr>
            <p:ph type="pic" sz="quarter" idx="21"/>
          </p:nvPr>
        </p:nvSpPr>
        <p:spPr>
          <a:xfrm>
            <a:off x="5530653" y="2156407"/>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21" name="Rectangle 20">
            <a:extLst>
              <a:ext uri="{FF2B5EF4-FFF2-40B4-BE49-F238E27FC236}">
                <a16:creationId xmlns:a16="http://schemas.microsoft.com/office/drawing/2014/main" id="{6B206BBC-8AD2-47EE-96A7-018A5C40AEBD}"/>
              </a:ext>
            </a:extLst>
          </p:cNvPr>
          <p:cNvSpPr/>
          <p:nvPr userDrawn="1"/>
        </p:nvSpPr>
        <p:spPr>
          <a:xfrm>
            <a:off x="7937842" y="1796144"/>
            <a:ext cx="3479062" cy="4296746"/>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4" name="Text Placeholder 3">
            <a:extLst>
              <a:ext uri="{FF2B5EF4-FFF2-40B4-BE49-F238E27FC236}">
                <a16:creationId xmlns:a16="http://schemas.microsoft.com/office/drawing/2014/main" id="{1C0AF82D-DC06-43D3-A24D-7FFC0EF32215}"/>
              </a:ext>
            </a:extLst>
          </p:cNvPr>
          <p:cNvSpPr>
            <a:spLocks noGrp="1"/>
          </p:cNvSpPr>
          <p:nvPr>
            <p:ph type="body" sz="half" idx="22"/>
          </p:nvPr>
        </p:nvSpPr>
        <p:spPr>
          <a:xfrm>
            <a:off x="8236422" y="4021497"/>
            <a:ext cx="2802891" cy="1747336"/>
          </a:xfrm>
        </p:spPr>
        <p:txBody>
          <a:bodyP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Text Placeholder 3">
            <a:extLst>
              <a:ext uri="{FF2B5EF4-FFF2-40B4-BE49-F238E27FC236}">
                <a16:creationId xmlns:a16="http://schemas.microsoft.com/office/drawing/2014/main" id="{B562F830-4739-418A-887F-5B4AB1B90CA9}"/>
              </a:ext>
            </a:extLst>
          </p:cNvPr>
          <p:cNvSpPr>
            <a:spLocks noGrp="1"/>
          </p:cNvSpPr>
          <p:nvPr>
            <p:ph type="body" sz="half" idx="23"/>
          </p:nvPr>
        </p:nvSpPr>
        <p:spPr>
          <a:xfrm>
            <a:off x="8240266" y="3459500"/>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Picture Placeholder 16">
            <a:extLst>
              <a:ext uri="{FF2B5EF4-FFF2-40B4-BE49-F238E27FC236}">
                <a16:creationId xmlns:a16="http://schemas.microsoft.com/office/drawing/2014/main" id="{7D82B45F-B663-45E8-9CE8-39B11CB714B5}"/>
              </a:ext>
            </a:extLst>
          </p:cNvPr>
          <p:cNvSpPr>
            <a:spLocks noGrp="1"/>
          </p:cNvSpPr>
          <p:nvPr>
            <p:ph type="pic" sz="quarter" idx="24"/>
          </p:nvPr>
        </p:nvSpPr>
        <p:spPr>
          <a:xfrm>
            <a:off x="9109547"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Tree>
    <p:extLst>
      <p:ext uri="{BB962C8B-B14F-4D97-AF65-F5344CB8AC3E}">
        <p14:creationId xmlns:p14="http://schemas.microsoft.com/office/powerpoint/2010/main" val="5516257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ikonok, kevés szöveg 0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49A245-8CD3-4A78-941F-7078E8632760}"/>
              </a:ext>
            </a:extLst>
          </p:cNvPr>
          <p:cNvSpPr/>
          <p:nvPr userDrawn="1"/>
        </p:nvSpPr>
        <p:spPr>
          <a:xfrm>
            <a:off x="770733" y="1796143"/>
            <a:ext cx="3479062" cy="4730728"/>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069313" y="4231431"/>
            <a:ext cx="2802891" cy="2085357"/>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1073157" y="3459500"/>
            <a:ext cx="2802891" cy="76674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rot="16200000">
            <a:off x="9873547" y="3702881"/>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942438"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14" name="Rectangle 13">
            <a:extLst>
              <a:ext uri="{FF2B5EF4-FFF2-40B4-BE49-F238E27FC236}">
                <a16:creationId xmlns:a16="http://schemas.microsoft.com/office/drawing/2014/main" id="{1E1289C6-B33E-41F3-8629-BA6A0FC222DF}"/>
              </a:ext>
            </a:extLst>
          </p:cNvPr>
          <p:cNvSpPr/>
          <p:nvPr userDrawn="1"/>
        </p:nvSpPr>
        <p:spPr>
          <a:xfrm>
            <a:off x="4358948" y="1801326"/>
            <a:ext cx="3479062" cy="4730728"/>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ext Placeholder 3">
            <a:extLst>
              <a:ext uri="{FF2B5EF4-FFF2-40B4-BE49-F238E27FC236}">
                <a16:creationId xmlns:a16="http://schemas.microsoft.com/office/drawing/2014/main" id="{95A25575-D516-4AE0-97BF-CA9F1585F65F}"/>
              </a:ext>
            </a:extLst>
          </p:cNvPr>
          <p:cNvSpPr>
            <a:spLocks noGrp="1"/>
          </p:cNvSpPr>
          <p:nvPr>
            <p:ph type="body" sz="half" idx="19"/>
          </p:nvPr>
        </p:nvSpPr>
        <p:spPr>
          <a:xfrm>
            <a:off x="4657528" y="4236614"/>
            <a:ext cx="2802891" cy="2085357"/>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Text Placeholder 3">
            <a:extLst>
              <a:ext uri="{FF2B5EF4-FFF2-40B4-BE49-F238E27FC236}">
                <a16:creationId xmlns:a16="http://schemas.microsoft.com/office/drawing/2014/main" id="{1B3C4F71-873A-40BD-B092-CBA1E3C92B16}"/>
              </a:ext>
            </a:extLst>
          </p:cNvPr>
          <p:cNvSpPr>
            <a:spLocks noGrp="1"/>
          </p:cNvSpPr>
          <p:nvPr>
            <p:ph type="body" sz="half" idx="20"/>
          </p:nvPr>
        </p:nvSpPr>
        <p:spPr>
          <a:xfrm>
            <a:off x="4661372" y="3464683"/>
            <a:ext cx="2802891" cy="76674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8" name="Picture Placeholder 16">
            <a:extLst>
              <a:ext uri="{FF2B5EF4-FFF2-40B4-BE49-F238E27FC236}">
                <a16:creationId xmlns:a16="http://schemas.microsoft.com/office/drawing/2014/main" id="{B7BE1C3B-5C0C-4ACD-A2D0-F155FE1F85A1}"/>
              </a:ext>
            </a:extLst>
          </p:cNvPr>
          <p:cNvSpPr>
            <a:spLocks noGrp="1"/>
          </p:cNvSpPr>
          <p:nvPr>
            <p:ph type="pic" sz="quarter" idx="21"/>
          </p:nvPr>
        </p:nvSpPr>
        <p:spPr>
          <a:xfrm>
            <a:off x="5530653" y="2156407"/>
            <a:ext cx="1135653" cy="1135653"/>
          </a:xfrm>
          <a:prstGeom prst="ellipse">
            <a:avLst/>
          </a:prstGeom>
        </p:spPr>
        <p:txBody>
          <a:bodyPr>
            <a:normAutofit/>
          </a:bodyPr>
          <a:lstStyle>
            <a:lvl1pPr marL="0" indent="0" algn="ctr">
              <a:buNone/>
              <a:defRPr sz="1200">
                <a:solidFill>
                  <a:schemeClr val="bg1"/>
                </a:solidFill>
              </a:defRPr>
            </a:lvl1pPr>
          </a:lstStyle>
          <a:p>
            <a:r>
              <a:rPr lang="hu-HU" dirty="0"/>
              <a:t>Kép beszúrásához kattintson az ikonra</a:t>
            </a:r>
          </a:p>
        </p:txBody>
      </p:sp>
      <p:sp>
        <p:nvSpPr>
          <p:cNvPr id="21" name="Rectangle 20">
            <a:extLst>
              <a:ext uri="{FF2B5EF4-FFF2-40B4-BE49-F238E27FC236}">
                <a16:creationId xmlns:a16="http://schemas.microsoft.com/office/drawing/2014/main" id="{6B206BBC-8AD2-47EE-96A7-018A5C40AEBD}"/>
              </a:ext>
            </a:extLst>
          </p:cNvPr>
          <p:cNvSpPr/>
          <p:nvPr userDrawn="1"/>
        </p:nvSpPr>
        <p:spPr>
          <a:xfrm>
            <a:off x="7937842" y="1796143"/>
            <a:ext cx="3479062" cy="4730728"/>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4" name="Text Placeholder 3">
            <a:extLst>
              <a:ext uri="{FF2B5EF4-FFF2-40B4-BE49-F238E27FC236}">
                <a16:creationId xmlns:a16="http://schemas.microsoft.com/office/drawing/2014/main" id="{1C0AF82D-DC06-43D3-A24D-7FFC0EF32215}"/>
              </a:ext>
            </a:extLst>
          </p:cNvPr>
          <p:cNvSpPr>
            <a:spLocks noGrp="1"/>
          </p:cNvSpPr>
          <p:nvPr>
            <p:ph type="body" sz="half" idx="22"/>
          </p:nvPr>
        </p:nvSpPr>
        <p:spPr>
          <a:xfrm>
            <a:off x="8236422" y="4231431"/>
            <a:ext cx="2802891" cy="2085357"/>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Text Placeholder 3">
            <a:extLst>
              <a:ext uri="{FF2B5EF4-FFF2-40B4-BE49-F238E27FC236}">
                <a16:creationId xmlns:a16="http://schemas.microsoft.com/office/drawing/2014/main" id="{B562F830-4739-418A-887F-5B4AB1B90CA9}"/>
              </a:ext>
            </a:extLst>
          </p:cNvPr>
          <p:cNvSpPr>
            <a:spLocks noGrp="1"/>
          </p:cNvSpPr>
          <p:nvPr>
            <p:ph type="body" sz="half" idx="23"/>
          </p:nvPr>
        </p:nvSpPr>
        <p:spPr>
          <a:xfrm>
            <a:off x="8240266" y="3459500"/>
            <a:ext cx="2802891" cy="76674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Picture Placeholder 16">
            <a:extLst>
              <a:ext uri="{FF2B5EF4-FFF2-40B4-BE49-F238E27FC236}">
                <a16:creationId xmlns:a16="http://schemas.microsoft.com/office/drawing/2014/main" id="{7D82B45F-B663-45E8-9CE8-39B11CB714B5}"/>
              </a:ext>
            </a:extLst>
          </p:cNvPr>
          <p:cNvSpPr>
            <a:spLocks noGrp="1"/>
          </p:cNvSpPr>
          <p:nvPr>
            <p:ph type="pic" sz="quarter" idx="24"/>
          </p:nvPr>
        </p:nvSpPr>
        <p:spPr>
          <a:xfrm>
            <a:off x="9109547"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Tree>
    <p:extLst>
      <p:ext uri="{BB962C8B-B14F-4D97-AF65-F5344CB8AC3E}">
        <p14:creationId xmlns:p14="http://schemas.microsoft.com/office/powerpoint/2010/main" val="27267755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ikonok, kevés szöveg 03">
    <p:bg>
      <p:bgPr>
        <a:solidFill>
          <a:srgbClr val="D8ECE6"/>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069313" y="4201057"/>
            <a:ext cx="2802891" cy="1567775"/>
          </a:xfrm>
        </p:spPr>
        <p:txBody>
          <a:bodyPr>
            <a:normAutofit/>
          </a:bodyPr>
          <a:lstStyle>
            <a:lvl1pPr marL="0" indent="0" algn="ctr">
              <a:lnSpc>
                <a:spcPct val="10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hasCustomPrompt="1"/>
          </p:nvPr>
        </p:nvSpPr>
        <p:spPr>
          <a:xfrm>
            <a:off x="1073157" y="3625582"/>
            <a:ext cx="2802891" cy="516445"/>
          </a:xfrm>
        </p:spPr>
        <p:txBody>
          <a:bodyPr anchor="b">
            <a:normAutofit/>
          </a:bodyPr>
          <a:lstStyle>
            <a:lvl1pPr marL="0" indent="0" algn="ctr">
              <a:lnSpc>
                <a:spcPct val="100000"/>
              </a:lnSpc>
              <a:buNone/>
              <a:defRPr sz="18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683272" y="1879432"/>
            <a:ext cx="1662709" cy="1662709"/>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16" name="Text Placeholder 3">
            <a:extLst>
              <a:ext uri="{FF2B5EF4-FFF2-40B4-BE49-F238E27FC236}">
                <a16:creationId xmlns:a16="http://schemas.microsoft.com/office/drawing/2014/main" id="{95A25575-D516-4AE0-97BF-CA9F1585F65F}"/>
              </a:ext>
            </a:extLst>
          </p:cNvPr>
          <p:cNvSpPr>
            <a:spLocks noGrp="1"/>
          </p:cNvSpPr>
          <p:nvPr>
            <p:ph type="body" sz="half" idx="19"/>
          </p:nvPr>
        </p:nvSpPr>
        <p:spPr>
          <a:xfrm>
            <a:off x="4657528" y="4206240"/>
            <a:ext cx="2802891" cy="1567775"/>
          </a:xfrm>
        </p:spPr>
        <p:txBody>
          <a:bodyPr>
            <a:normAutofit/>
          </a:bodyPr>
          <a:lstStyle>
            <a:lvl1pPr marL="0" indent="0" algn="ctr">
              <a:lnSpc>
                <a:spcPct val="10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Text Placeholder 3">
            <a:extLst>
              <a:ext uri="{FF2B5EF4-FFF2-40B4-BE49-F238E27FC236}">
                <a16:creationId xmlns:a16="http://schemas.microsoft.com/office/drawing/2014/main" id="{1B3C4F71-873A-40BD-B092-CBA1E3C92B16}"/>
              </a:ext>
            </a:extLst>
          </p:cNvPr>
          <p:cNvSpPr>
            <a:spLocks noGrp="1"/>
          </p:cNvSpPr>
          <p:nvPr>
            <p:ph type="body" sz="half" idx="20" hasCustomPrompt="1"/>
          </p:nvPr>
        </p:nvSpPr>
        <p:spPr>
          <a:xfrm>
            <a:off x="4661372" y="3630765"/>
            <a:ext cx="2802891" cy="516445"/>
          </a:xfrm>
        </p:spPr>
        <p:txBody>
          <a:bodyPr anchor="b">
            <a:normAutofit/>
          </a:bodyPr>
          <a:lstStyle>
            <a:lvl1pPr marL="0" indent="0" algn="ctr">
              <a:lnSpc>
                <a:spcPct val="100000"/>
              </a:lnSpc>
              <a:buNone/>
              <a:defRPr sz="18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8" name="Picture Placeholder 16">
            <a:extLst>
              <a:ext uri="{FF2B5EF4-FFF2-40B4-BE49-F238E27FC236}">
                <a16:creationId xmlns:a16="http://schemas.microsoft.com/office/drawing/2014/main" id="{B7BE1C3B-5C0C-4ACD-A2D0-F155FE1F85A1}"/>
              </a:ext>
            </a:extLst>
          </p:cNvPr>
          <p:cNvSpPr>
            <a:spLocks noGrp="1"/>
          </p:cNvSpPr>
          <p:nvPr>
            <p:ph type="pic" sz="quarter" idx="21"/>
          </p:nvPr>
        </p:nvSpPr>
        <p:spPr>
          <a:xfrm>
            <a:off x="5267125" y="1884615"/>
            <a:ext cx="1662709" cy="1662709"/>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1C0AF82D-DC06-43D3-A24D-7FFC0EF32215}"/>
              </a:ext>
            </a:extLst>
          </p:cNvPr>
          <p:cNvSpPr>
            <a:spLocks noGrp="1"/>
          </p:cNvSpPr>
          <p:nvPr>
            <p:ph type="body" sz="half" idx="22"/>
          </p:nvPr>
        </p:nvSpPr>
        <p:spPr>
          <a:xfrm>
            <a:off x="8236422" y="4201057"/>
            <a:ext cx="2802891" cy="1567775"/>
          </a:xfrm>
        </p:spPr>
        <p:txBody>
          <a:bodyPr>
            <a:normAutofit/>
          </a:bodyPr>
          <a:lstStyle>
            <a:lvl1pPr marL="0" indent="0" algn="ctr">
              <a:lnSpc>
                <a:spcPct val="10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Text Placeholder 3">
            <a:extLst>
              <a:ext uri="{FF2B5EF4-FFF2-40B4-BE49-F238E27FC236}">
                <a16:creationId xmlns:a16="http://schemas.microsoft.com/office/drawing/2014/main" id="{B562F830-4739-418A-887F-5B4AB1B90CA9}"/>
              </a:ext>
            </a:extLst>
          </p:cNvPr>
          <p:cNvSpPr>
            <a:spLocks noGrp="1"/>
          </p:cNvSpPr>
          <p:nvPr>
            <p:ph type="body" sz="half" idx="23" hasCustomPrompt="1"/>
          </p:nvPr>
        </p:nvSpPr>
        <p:spPr>
          <a:xfrm>
            <a:off x="8240266" y="3625582"/>
            <a:ext cx="2802891" cy="516445"/>
          </a:xfrm>
        </p:spPr>
        <p:txBody>
          <a:bodyPr anchor="b">
            <a:normAutofit/>
          </a:bodyPr>
          <a:lstStyle>
            <a:lvl1pPr marL="0" indent="0" algn="ctr">
              <a:lnSpc>
                <a:spcPct val="100000"/>
              </a:lnSpc>
              <a:buNone/>
              <a:defRPr sz="18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8" name="Picture Placeholder 16">
            <a:extLst>
              <a:ext uri="{FF2B5EF4-FFF2-40B4-BE49-F238E27FC236}">
                <a16:creationId xmlns:a16="http://schemas.microsoft.com/office/drawing/2014/main" id="{7D82B45F-B663-45E8-9CE8-39B11CB714B5}"/>
              </a:ext>
            </a:extLst>
          </p:cNvPr>
          <p:cNvSpPr>
            <a:spLocks noGrp="1"/>
          </p:cNvSpPr>
          <p:nvPr>
            <p:ph type="pic" sz="quarter" idx="24"/>
          </p:nvPr>
        </p:nvSpPr>
        <p:spPr>
          <a:xfrm>
            <a:off x="8846019" y="1887696"/>
            <a:ext cx="1662709" cy="1662709"/>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5" name="Oval 24">
            <a:extLst>
              <a:ext uri="{FF2B5EF4-FFF2-40B4-BE49-F238E27FC236}">
                <a16:creationId xmlns:a16="http://schemas.microsoft.com/office/drawing/2014/main" id="{1CDFB354-E6BC-4D15-BF20-435CDCDE4A7E}"/>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9" name="Slide Number Placeholder 5">
            <a:extLst>
              <a:ext uri="{FF2B5EF4-FFF2-40B4-BE49-F238E27FC236}">
                <a16:creationId xmlns:a16="http://schemas.microsoft.com/office/drawing/2014/main" id="{13EA0FB9-CC08-452E-B0EC-AFF7CF2D659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7030624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kevés szöveg, kép 04">
    <p:bg>
      <p:bgPr>
        <a:solidFill>
          <a:schemeClr val="bg1"/>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867747" y="5594465"/>
            <a:ext cx="3312504" cy="50775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
        <p:nvSpPr>
          <p:cNvPr id="13" name="Picture Placeholder 24">
            <a:extLst>
              <a:ext uri="{FF2B5EF4-FFF2-40B4-BE49-F238E27FC236}">
                <a16:creationId xmlns:a16="http://schemas.microsoft.com/office/drawing/2014/main" id="{DB3B61C6-C82D-4C43-9184-150AF56257FA}"/>
              </a:ext>
            </a:extLst>
          </p:cNvPr>
          <p:cNvSpPr>
            <a:spLocks noGrp="1"/>
          </p:cNvSpPr>
          <p:nvPr>
            <p:ph type="pic" sz="quarter" idx="12"/>
          </p:nvPr>
        </p:nvSpPr>
        <p:spPr>
          <a:xfrm>
            <a:off x="867747" y="4446048"/>
            <a:ext cx="3312504" cy="998788"/>
          </a:xfrm>
        </p:spPr>
        <p:txBody>
          <a:bodyPr/>
          <a:lstStyle>
            <a:lvl1pPr marL="0" indent="0">
              <a:buNone/>
              <a:defRPr/>
            </a:lvl1pPr>
          </a:lstStyle>
          <a:p>
            <a:r>
              <a:rPr lang="hu-HU"/>
              <a:t>Kép beszúrásához kattintson az ikonra</a:t>
            </a:r>
            <a:endParaRPr lang="hu-HU" dirty="0"/>
          </a:p>
        </p:txBody>
      </p:sp>
      <p:sp>
        <p:nvSpPr>
          <p:cNvPr id="15" name="Text Placeholder 3">
            <a:extLst>
              <a:ext uri="{FF2B5EF4-FFF2-40B4-BE49-F238E27FC236}">
                <a16:creationId xmlns:a16="http://schemas.microsoft.com/office/drawing/2014/main" id="{2007F2B3-4F3D-4243-901E-FF16A692E5E6}"/>
              </a:ext>
            </a:extLst>
          </p:cNvPr>
          <p:cNvSpPr>
            <a:spLocks noGrp="1"/>
          </p:cNvSpPr>
          <p:nvPr>
            <p:ph type="body" sz="half" idx="14"/>
          </p:nvPr>
        </p:nvSpPr>
        <p:spPr>
          <a:xfrm>
            <a:off x="4389711" y="5594465"/>
            <a:ext cx="3312504" cy="50775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Picture Placeholder 24">
            <a:extLst>
              <a:ext uri="{FF2B5EF4-FFF2-40B4-BE49-F238E27FC236}">
                <a16:creationId xmlns:a16="http://schemas.microsoft.com/office/drawing/2014/main" id="{BF702C72-43FE-4BD3-8E08-13C26876722E}"/>
              </a:ext>
            </a:extLst>
          </p:cNvPr>
          <p:cNvSpPr>
            <a:spLocks noGrp="1"/>
          </p:cNvSpPr>
          <p:nvPr>
            <p:ph type="pic" sz="quarter" idx="15"/>
          </p:nvPr>
        </p:nvSpPr>
        <p:spPr>
          <a:xfrm>
            <a:off x="4389711" y="4446048"/>
            <a:ext cx="3312504" cy="998788"/>
          </a:xfrm>
        </p:spPr>
        <p:txBody>
          <a:bodyPr/>
          <a:lstStyle>
            <a:lvl1pPr marL="0" indent="0">
              <a:buNone/>
              <a:defRPr/>
            </a:lvl1pPr>
          </a:lstStyle>
          <a:p>
            <a:r>
              <a:rPr lang="hu-HU"/>
              <a:t>Kép beszúrásához kattintson az ikonra</a:t>
            </a:r>
            <a:endParaRPr lang="hu-HU" dirty="0"/>
          </a:p>
        </p:txBody>
      </p:sp>
      <p:sp>
        <p:nvSpPr>
          <p:cNvPr id="23" name="Text Placeholder 3">
            <a:extLst>
              <a:ext uri="{FF2B5EF4-FFF2-40B4-BE49-F238E27FC236}">
                <a16:creationId xmlns:a16="http://schemas.microsoft.com/office/drawing/2014/main" id="{CC0433B1-3953-4C2B-B828-FBB134EF595C}"/>
              </a:ext>
            </a:extLst>
          </p:cNvPr>
          <p:cNvSpPr>
            <a:spLocks noGrp="1"/>
          </p:cNvSpPr>
          <p:nvPr>
            <p:ph type="body" sz="half" idx="17"/>
          </p:nvPr>
        </p:nvSpPr>
        <p:spPr>
          <a:xfrm>
            <a:off x="7912223" y="5594465"/>
            <a:ext cx="3312504" cy="50775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9" name="Picture Placeholder 24">
            <a:extLst>
              <a:ext uri="{FF2B5EF4-FFF2-40B4-BE49-F238E27FC236}">
                <a16:creationId xmlns:a16="http://schemas.microsoft.com/office/drawing/2014/main" id="{9D6B0323-31A2-4148-BFF5-E15469C1E975}"/>
              </a:ext>
            </a:extLst>
          </p:cNvPr>
          <p:cNvSpPr>
            <a:spLocks noGrp="1"/>
          </p:cNvSpPr>
          <p:nvPr>
            <p:ph type="pic" sz="quarter" idx="18"/>
          </p:nvPr>
        </p:nvSpPr>
        <p:spPr>
          <a:xfrm>
            <a:off x="7912223" y="4446048"/>
            <a:ext cx="3312504" cy="998788"/>
          </a:xfrm>
        </p:spPr>
        <p:txBody>
          <a:bodyPr/>
          <a:lstStyle>
            <a:lvl1pPr marL="0" indent="0">
              <a:buNone/>
              <a:defRPr/>
            </a:lvl1pPr>
          </a:lstStyle>
          <a:p>
            <a:r>
              <a:rPr lang="hu-HU"/>
              <a:t>Kép beszúrásához kattintson az ikonra</a:t>
            </a:r>
            <a:endParaRPr lang="hu-HU" dirty="0"/>
          </a:p>
        </p:txBody>
      </p:sp>
    </p:spTree>
    <p:extLst>
      <p:ext uri="{BB962C8B-B14F-4D97-AF65-F5344CB8AC3E}">
        <p14:creationId xmlns:p14="http://schemas.microsoft.com/office/powerpoint/2010/main" val="27091186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eam dia - profile kép, rövid infó 01 ">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985334"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989178"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515707"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5" name="Oval 24">
            <a:extLst>
              <a:ext uri="{FF2B5EF4-FFF2-40B4-BE49-F238E27FC236}">
                <a16:creationId xmlns:a16="http://schemas.microsoft.com/office/drawing/2014/main" id="{1CDFB354-E6BC-4D15-BF20-435CDCDE4A7E}"/>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9" name="Slide Number Placeholder 5">
            <a:extLst>
              <a:ext uri="{FF2B5EF4-FFF2-40B4-BE49-F238E27FC236}">
                <a16:creationId xmlns:a16="http://schemas.microsoft.com/office/drawing/2014/main" id="{13EA0FB9-CC08-452E-B0EC-AFF7CF2D659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9" name="Text Placeholder 3">
            <a:extLst>
              <a:ext uri="{FF2B5EF4-FFF2-40B4-BE49-F238E27FC236}">
                <a16:creationId xmlns:a16="http://schemas.microsoft.com/office/drawing/2014/main" id="{80451390-0E7D-478A-834D-9C2E2F0A6564}"/>
              </a:ext>
            </a:extLst>
          </p:cNvPr>
          <p:cNvSpPr>
            <a:spLocks noGrp="1"/>
          </p:cNvSpPr>
          <p:nvPr>
            <p:ph type="body" sz="half" idx="19"/>
          </p:nvPr>
        </p:nvSpPr>
        <p:spPr>
          <a:xfrm>
            <a:off x="985332"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Text Placeholder 3">
            <a:extLst>
              <a:ext uri="{FF2B5EF4-FFF2-40B4-BE49-F238E27FC236}">
                <a16:creationId xmlns:a16="http://schemas.microsoft.com/office/drawing/2014/main" id="{CDBCF4D8-3D7C-4AED-8527-F7DCC6782523}"/>
              </a:ext>
            </a:extLst>
          </p:cNvPr>
          <p:cNvSpPr>
            <a:spLocks noGrp="1"/>
          </p:cNvSpPr>
          <p:nvPr>
            <p:ph type="body" sz="half" idx="20"/>
          </p:nvPr>
        </p:nvSpPr>
        <p:spPr>
          <a:xfrm>
            <a:off x="3618736"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D2B8A19F-A33C-465C-83AA-45EFECDFAEA7}"/>
              </a:ext>
            </a:extLst>
          </p:cNvPr>
          <p:cNvSpPr>
            <a:spLocks noGrp="1"/>
          </p:cNvSpPr>
          <p:nvPr>
            <p:ph type="body" sz="half" idx="21"/>
          </p:nvPr>
        </p:nvSpPr>
        <p:spPr>
          <a:xfrm>
            <a:off x="3622580"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0" name="Picture Placeholder 16">
            <a:extLst>
              <a:ext uri="{FF2B5EF4-FFF2-40B4-BE49-F238E27FC236}">
                <a16:creationId xmlns:a16="http://schemas.microsoft.com/office/drawing/2014/main" id="{C1BB8E1F-6170-4B34-B8CE-2E3A7D2ED565}"/>
              </a:ext>
            </a:extLst>
          </p:cNvPr>
          <p:cNvSpPr>
            <a:spLocks noGrp="1"/>
          </p:cNvSpPr>
          <p:nvPr>
            <p:ph type="pic" sz="quarter" idx="22"/>
          </p:nvPr>
        </p:nvSpPr>
        <p:spPr>
          <a:xfrm>
            <a:off x="4149109"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31" name="Text Placeholder 3">
            <a:extLst>
              <a:ext uri="{FF2B5EF4-FFF2-40B4-BE49-F238E27FC236}">
                <a16:creationId xmlns:a16="http://schemas.microsoft.com/office/drawing/2014/main" id="{81FAA7CB-0A7A-4730-9C6F-1F9D35A9284B}"/>
              </a:ext>
            </a:extLst>
          </p:cNvPr>
          <p:cNvSpPr>
            <a:spLocks noGrp="1"/>
          </p:cNvSpPr>
          <p:nvPr>
            <p:ph type="body" sz="half" idx="23"/>
          </p:nvPr>
        </p:nvSpPr>
        <p:spPr>
          <a:xfrm>
            <a:off x="3618734"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87EB8C04-55AD-4CF0-99BE-2DBBA9E14DA1}"/>
              </a:ext>
            </a:extLst>
          </p:cNvPr>
          <p:cNvSpPr>
            <a:spLocks noGrp="1"/>
          </p:cNvSpPr>
          <p:nvPr>
            <p:ph type="body" sz="half" idx="24"/>
          </p:nvPr>
        </p:nvSpPr>
        <p:spPr>
          <a:xfrm>
            <a:off x="6301709"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17C697C1-B396-451E-854D-BB1085CBB134}"/>
              </a:ext>
            </a:extLst>
          </p:cNvPr>
          <p:cNvSpPr>
            <a:spLocks noGrp="1"/>
          </p:cNvSpPr>
          <p:nvPr>
            <p:ph type="body" sz="half" idx="25"/>
          </p:nvPr>
        </p:nvSpPr>
        <p:spPr>
          <a:xfrm>
            <a:off x="6305553"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5" name="Picture Placeholder 16">
            <a:extLst>
              <a:ext uri="{FF2B5EF4-FFF2-40B4-BE49-F238E27FC236}">
                <a16:creationId xmlns:a16="http://schemas.microsoft.com/office/drawing/2014/main" id="{547F8285-345E-427D-B4FF-0CD413152B6E}"/>
              </a:ext>
            </a:extLst>
          </p:cNvPr>
          <p:cNvSpPr>
            <a:spLocks noGrp="1"/>
          </p:cNvSpPr>
          <p:nvPr>
            <p:ph type="pic" sz="quarter" idx="26"/>
          </p:nvPr>
        </p:nvSpPr>
        <p:spPr>
          <a:xfrm>
            <a:off x="6832082"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36" name="Text Placeholder 3">
            <a:extLst>
              <a:ext uri="{FF2B5EF4-FFF2-40B4-BE49-F238E27FC236}">
                <a16:creationId xmlns:a16="http://schemas.microsoft.com/office/drawing/2014/main" id="{15EB8542-064E-4149-8F26-FE4B1EA38A3E}"/>
              </a:ext>
            </a:extLst>
          </p:cNvPr>
          <p:cNvSpPr>
            <a:spLocks noGrp="1"/>
          </p:cNvSpPr>
          <p:nvPr>
            <p:ph type="body" sz="half" idx="27"/>
          </p:nvPr>
        </p:nvSpPr>
        <p:spPr>
          <a:xfrm>
            <a:off x="6301707"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8" name="Text Placeholder 3">
            <a:extLst>
              <a:ext uri="{FF2B5EF4-FFF2-40B4-BE49-F238E27FC236}">
                <a16:creationId xmlns:a16="http://schemas.microsoft.com/office/drawing/2014/main" id="{0F60BBDA-D940-4987-9AD0-1316AB6C3611}"/>
              </a:ext>
            </a:extLst>
          </p:cNvPr>
          <p:cNvSpPr>
            <a:spLocks noGrp="1"/>
          </p:cNvSpPr>
          <p:nvPr>
            <p:ph type="body" sz="half" idx="28"/>
          </p:nvPr>
        </p:nvSpPr>
        <p:spPr>
          <a:xfrm>
            <a:off x="8937494"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9" name="Text Placeholder 3">
            <a:extLst>
              <a:ext uri="{FF2B5EF4-FFF2-40B4-BE49-F238E27FC236}">
                <a16:creationId xmlns:a16="http://schemas.microsoft.com/office/drawing/2014/main" id="{74D11547-30C6-4B36-B710-6DFF0DAA898A}"/>
              </a:ext>
            </a:extLst>
          </p:cNvPr>
          <p:cNvSpPr>
            <a:spLocks noGrp="1"/>
          </p:cNvSpPr>
          <p:nvPr>
            <p:ph type="body" sz="half" idx="29"/>
          </p:nvPr>
        </p:nvSpPr>
        <p:spPr>
          <a:xfrm>
            <a:off x="8941338"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0" name="Picture Placeholder 16">
            <a:extLst>
              <a:ext uri="{FF2B5EF4-FFF2-40B4-BE49-F238E27FC236}">
                <a16:creationId xmlns:a16="http://schemas.microsoft.com/office/drawing/2014/main" id="{CC7869A6-C5B8-4CB1-BC00-2484DC75E46D}"/>
              </a:ext>
            </a:extLst>
          </p:cNvPr>
          <p:cNvSpPr>
            <a:spLocks noGrp="1"/>
          </p:cNvSpPr>
          <p:nvPr>
            <p:ph type="pic" sz="quarter" idx="30"/>
          </p:nvPr>
        </p:nvSpPr>
        <p:spPr>
          <a:xfrm>
            <a:off x="9467867"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41" name="Text Placeholder 3">
            <a:extLst>
              <a:ext uri="{FF2B5EF4-FFF2-40B4-BE49-F238E27FC236}">
                <a16:creationId xmlns:a16="http://schemas.microsoft.com/office/drawing/2014/main" id="{EDBCD2FC-3A44-4421-B7FA-8660F32F5E10}"/>
              </a:ext>
            </a:extLst>
          </p:cNvPr>
          <p:cNvSpPr>
            <a:spLocks noGrp="1"/>
          </p:cNvSpPr>
          <p:nvPr>
            <p:ph type="body" sz="half" idx="31"/>
          </p:nvPr>
        </p:nvSpPr>
        <p:spPr>
          <a:xfrm>
            <a:off x="8937492"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486775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eam dia - profile kép, rövid infó 02">
    <p:bg>
      <p:bgPr>
        <a:gradFill>
          <a:gsLst>
            <a:gs pos="0">
              <a:schemeClr val="accent2"/>
            </a:gs>
            <a:gs pos="100000">
              <a:schemeClr val="accent5"/>
            </a:gs>
          </a:gsLst>
          <a:path path="circle">
            <a:fillToRect t="100000" r="100000"/>
          </a:path>
        </a:gra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985334"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solidFill>
                  <a:schemeClr val="bg1"/>
                </a:solidFill>
              </a:defRPr>
            </a:lvl1pPr>
          </a:lstStyle>
          <a:p>
            <a:r>
              <a:rPr lang="hu-HU"/>
              <a:t>Mintacím szerkesztése</a:t>
            </a:r>
            <a:endParaRPr lang="hu-HU" dirty="0"/>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989178"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515707"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19" name="Text Placeholder 3">
            <a:extLst>
              <a:ext uri="{FF2B5EF4-FFF2-40B4-BE49-F238E27FC236}">
                <a16:creationId xmlns:a16="http://schemas.microsoft.com/office/drawing/2014/main" id="{80451390-0E7D-478A-834D-9C2E2F0A6564}"/>
              </a:ext>
            </a:extLst>
          </p:cNvPr>
          <p:cNvSpPr>
            <a:spLocks noGrp="1"/>
          </p:cNvSpPr>
          <p:nvPr>
            <p:ph type="body" sz="half" idx="19"/>
          </p:nvPr>
        </p:nvSpPr>
        <p:spPr>
          <a:xfrm>
            <a:off x="985332"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Text Placeholder 3">
            <a:extLst>
              <a:ext uri="{FF2B5EF4-FFF2-40B4-BE49-F238E27FC236}">
                <a16:creationId xmlns:a16="http://schemas.microsoft.com/office/drawing/2014/main" id="{CDBCF4D8-3D7C-4AED-8527-F7DCC6782523}"/>
              </a:ext>
            </a:extLst>
          </p:cNvPr>
          <p:cNvSpPr>
            <a:spLocks noGrp="1"/>
          </p:cNvSpPr>
          <p:nvPr>
            <p:ph type="body" sz="half" idx="20"/>
          </p:nvPr>
        </p:nvSpPr>
        <p:spPr>
          <a:xfrm>
            <a:off x="3618736"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D2B8A19F-A33C-465C-83AA-45EFECDFAEA7}"/>
              </a:ext>
            </a:extLst>
          </p:cNvPr>
          <p:cNvSpPr>
            <a:spLocks noGrp="1"/>
          </p:cNvSpPr>
          <p:nvPr>
            <p:ph type="body" sz="half" idx="21"/>
          </p:nvPr>
        </p:nvSpPr>
        <p:spPr>
          <a:xfrm>
            <a:off x="3622580"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0" name="Picture Placeholder 16">
            <a:extLst>
              <a:ext uri="{FF2B5EF4-FFF2-40B4-BE49-F238E27FC236}">
                <a16:creationId xmlns:a16="http://schemas.microsoft.com/office/drawing/2014/main" id="{C1BB8E1F-6170-4B34-B8CE-2E3A7D2ED565}"/>
              </a:ext>
            </a:extLst>
          </p:cNvPr>
          <p:cNvSpPr>
            <a:spLocks noGrp="1"/>
          </p:cNvSpPr>
          <p:nvPr>
            <p:ph type="pic" sz="quarter" idx="22"/>
          </p:nvPr>
        </p:nvSpPr>
        <p:spPr>
          <a:xfrm>
            <a:off x="4149109"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31" name="Text Placeholder 3">
            <a:extLst>
              <a:ext uri="{FF2B5EF4-FFF2-40B4-BE49-F238E27FC236}">
                <a16:creationId xmlns:a16="http://schemas.microsoft.com/office/drawing/2014/main" id="{81FAA7CB-0A7A-4730-9C6F-1F9D35A9284B}"/>
              </a:ext>
            </a:extLst>
          </p:cNvPr>
          <p:cNvSpPr>
            <a:spLocks noGrp="1"/>
          </p:cNvSpPr>
          <p:nvPr>
            <p:ph type="body" sz="half" idx="23"/>
          </p:nvPr>
        </p:nvSpPr>
        <p:spPr>
          <a:xfrm>
            <a:off x="3618734"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87EB8C04-55AD-4CF0-99BE-2DBBA9E14DA1}"/>
              </a:ext>
            </a:extLst>
          </p:cNvPr>
          <p:cNvSpPr>
            <a:spLocks noGrp="1"/>
          </p:cNvSpPr>
          <p:nvPr>
            <p:ph type="body" sz="half" idx="24"/>
          </p:nvPr>
        </p:nvSpPr>
        <p:spPr>
          <a:xfrm>
            <a:off x="6301709"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17C697C1-B396-451E-854D-BB1085CBB134}"/>
              </a:ext>
            </a:extLst>
          </p:cNvPr>
          <p:cNvSpPr>
            <a:spLocks noGrp="1"/>
          </p:cNvSpPr>
          <p:nvPr>
            <p:ph type="body" sz="half" idx="25"/>
          </p:nvPr>
        </p:nvSpPr>
        <p:spPr>
          <a:xfrm>
            <a:off x="6305553"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5" name="Picture Placeholder 16">
            <a:extLst>
              <a:ext uri="{FF2B5EF4-FFF2-40B4-BE49-F238E27FC236}">
                <a16:creationId xmlns:a16="http://schemas.microsoft.com/office/drawing/2014/main" id="{547F8285-345E-427D-B4FF-0CD413152B6E}"/>
              </a:ext>
            </a:extLst>
          </p:cNvPr>
          <p:cNvSpPr>
            <a:spLocks noGrp="1"/>
          </p:cNvSpPr>
          <p:nvPr>
            <p:ph type="pic" sz="quarter" idx="26"/>
          </p:nvPr>
        </p:nvSpPr>
        <p:spPr>
          <a:xfrm>
            <a:off x="6832082"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36" name="Text Placeholder 3">
            <a:extLst>
              <a:ext uri="{FF2B5EF4-FFF2-40B4-BE49-F238E27FC236}">
                <a16:creationId xmlns:a16="http://schemas.microsoft.com/office/drawing/2014/main" id="{15EB8542-064E-4149-8F26-FE4B1EA38A3E}"/>
              </a:ext>
            </a:extLst>
          </p:cNvPr>
          <p:cNvSpPr>
            <a:spLocks noGrp="1"/>
          </p:cNvSpPr>
          <p:nvPr>
            <p:ph type="body" sz="half" idx="27"/>
          </p:nvPr>
        </p:nvSpPr>
        <p:spPr>
          <a:xfrm>
            <a:off x="6301707"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8" name="Text Placeholder 3">
            <a:extLst>
              <a:ext uri="{FF2B5EF4-FFF2-40B4-BE49-F238E27FC236}">
                <a16:creationId xmlns:a16="http://schemas.microsoft.com/office/drawing/2014/main" id="{0F60BBDA-D940-4987-9AD0-1316AB6C3611}"/>
              </a:ext>
            </a:extLst>
          </p:cNvPr>
          <p:cNvSpPr>
            <a:spLocks noGrp="1"/>
          </p:cNvSpPr>
          <p:nvPr>
            <p:ph type="body" sz="half" idx="28"/>
          </p:nvPr>
        </p:nvSpPr>
        <p:spPr>
          <a:xfrm>
            <a:off x="8937494"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9" name="Text Placeholder 3">
            <a:extLst>
              <a:ext uri="{FF2B5EF4-FFF2-40B4-BE49-F238E27FC236}">
                <a16:creationId xmlns:a16="http://schemas.microsoft.com/office/drawing/2014/main" id="{74D11547-30C6-4B36-B710-6DFF0DAA898A}"/>
              </a:ext>
            </a:extLst>
          </p:cNvPr>
          <p:cNvSpPr>
            <a:spLocks noGrp="1"/>
          </p:cNvSpPr>
          <p:nvPr>
            <p:ph type="body" sz="half" idx="29"/>
          </p:nvPr>
        </p:nvSpPr>
        <p:spPr>
          <a:xfrm>
            <a:off x="8941338"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0" name="Picture Placeholder 16">
            <a:extLst>
              <a:ext uri="{FF2B5EF4-FFF2-40B4-BE49-F238E27FC236}">
                <a16:creationId xmlns:a16="http://schemas.microsoft.com/office/drawing/2014/main" id="{CC7869A6-C5B8-4CB1-BC00-2484DC75E46D}"/>
              </a:ext>
            </a:extLst>
          </p:cNvPr>
          <p:cNvSpPr>
            <a:spLocks noGrp="1"/>
          </p:cNvSpPr>
          <p:nvPr>
            <p:ph type="pic" sz="quarter" idx="30"/>
          </p:nvPr>
        </p:nvSpPr>
        <p:spPr>
          <a:xfrm>
            <a:off x="9467867"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41" name="Text Placeholder 3">
            <a:extLst>
              <a:ext uri="{FF2B5EF4-FFF2-40B4-BE49-F238E27FC236}">
                <a16:creationId xmlns:a16="http://schemas.microsoft.com/office/drawing/2014/main" id="{EDBCD2FC-3A44-4421-B7FA-8660F32F5E10}"/>
              </a:ext>
            </a:extLst>
          </p:cNvPr>
          <p:cNvSpPr>
            <a:spLocks noGrp="1"/>
          </p:cNvSpPr>
          <p:nvPr>
            <p:ph type="body" sz="half" idx="31"/>
          </p:nvPr>
        </p:nvSpPr>
        <p:spPr>
          <a:xfrm>
            <a:off x="8937492"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pic>
        <p:nvPicPr>
          <p:cNvPr id="45" name="Graphic 44">
            <a:extLst>
              <a:ext uri="{FF2B5EF4-FFF2-40B4-BE49-F238E27FC236}">
                <a16:creationId xmlns:a16="http://schemas.microsoft.com/office/drawing/2014/main" id="{EBEB91BD-26F5-4461-B117-4E82D455C0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46" name="Slide Number Placeholder 5">
            <a:extLst>
              <a:ext uri="{FF2B5EF4-FFF2-40B4-BE49-F238E27FC236}">
                <a16:creationId xmlns:a16="http://schemas.microsoft.com/office/drawing/2014/main" id="{17B23CCD-9051-4D42-949F-352CF5B6E565}"/>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47" name="Oval 46">
            <a:extLst>
              <a:ext uri="{FF2B5EF4-FFF2-40B4-BE49-F238E27FC236}">
                <a16:creationId xmlns:a16="http://schemas.microsoft.com/office/drawing/2014/main" id="{95396B34-5FCE-4030-9A7D-DBD082C24DAA}"/>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48" name="Slide Number Placeholder 5">
            <a:extLst>
              <a:ext uri="{FF2B5EF4-FFF2-40B4-BE49-F238E27FC236}">
                <a16:creationId xmlns:a16="http://schemas.microsoft.com/office/drawing/2014/main" id="{79CFB326-3D73-46C2-B339-22F43C3F06F1}"/>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189899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accent5"/>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5"/>
            <a:ext cx="7086600" cy="2394861"/>
          </a:xfrm>
        </p:spPr>
        <p:txBody>
          <a:bodyPr>
            <a:normAutofit/>
          </a:bodyPr>
          <a:lstStyle>
            <a:lvl1pPr marL="0" indent="0" algn="ctr">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Tree>
    <p:extLst>
      <p:ext uri="{BB962C8B-B14F-4D97-AF65-F5344CB8AC3E}">
        <p14:creationId xmlns:p14="http://schemas.microsoft.com/office/powerpoint/2010/main" val="499783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eam dia - profile kép, rövid infó 03">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2090927" y="2951303"/>
            <a:ext cx="2196401" cy="478019"/>
          </a:xfrm>
        </p:spPr>
        <p:txBody>
          <a:bodyPr>
            <a:normAutofit/>
          </a:bodyPr>
          <a:lstStyle>
            <a:lvl1pPr marL="0" indent="0" algn="ctr">
              <a:lnSpc>
                <a:spcPct val="100000"/>
              </a:lnSpc>
              <a:buNone/>
              <a:defRPr sz="16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601667"/>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hasCustomPrompt="1"/>
          </p:nvPr>
        </p:nvSpPr>
        <p:spPr>
          <a:xfrm>
            <a:off x="2094771" y="2530625"/>
            <a:ext cx="2196401" cy="478018"/>
          </a:xfrm>
        </p:spPr>
        <p:txBody>
          <a:bodyPr anchor="b">
            <a:noAutofit/>
          </a:bodyPr>
          <a:lstStyle>
            <a:lvl1pPr marL="0" indent="0" algn="ctr">
              <a:lnSpc>
                <a:spcPct val="150000"/>
              </a:lnSpc>
              <a:buNone/>
              <a:defRPr sz="16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2621300" y="1348291"/>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5" name="Oval 24">
            <a:extLst>
              <a:ext uri="{FF2B5EF4-FFF2-40B4-BE49-F238E27FC236}">
                <a16:creationId xmlns:a16="http://schemas.microsoft.com/office/drawing/2014/main" id="{1CDFB354-E6BC-4D15-BF20-435CDCDE4A7E}"/>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9" name="Slide Number Placeholder 5">
            <a:extLst>
              <a:ext uri="{FF2B5EF4-FFF2-40B4-BE49-F238E27FC236}">
                <a16:creationId xmlns:a16="http://schemas.microsoft.com/office/drawing/2014/main" id="{13EA0FB9-CC08-452E-B0EC-AFF7CF2D659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Text Placeholder 3">
            <a:extLst>
              <a:ext uri="{FF2B5EF4-FFF2-40B4-BE49-F238E27FC236}">
                <a16:creationId xmlns:a16="http://schemas.microsoft.com/office/drawing/2014/main" id="{CDBCF4D8-3D7C-4AED-8527-F7DCC6782523}"/>
              </a:ext>
            </a:extLst>
          </p:cNvPr>
          <p:cNvSpPr>
            <a:spLocks noGrp="1"/>
          </p:cNvSpPr>
          <p:nvPr>
            <p:ph type="body" sz="half" idx="20"/>
          </p:nvPr>
        </p:nvSpPr>
        <p:spPr>
          <a:xfrm>
            <a:off x="4724329" y="2951303"/>
            <a:ext cx="2196401" cy="478019"/>
          </a:xfrm>
        </p:spPr>
        <p:txBody>
          <a:bodyPr>
            <a:normAutofit/>
          </a:bodyPr>
          <a:lstStyle>
            <a:lvl1pPr marL="0" indent="0" algn="ctr">
              <a:lnSpc>
                <a:spcPct val="100000"/>
              </a:lnSpc>
              <a:buNone/>
              <a:defRPr sz="16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D2B8A19F-A33C-465C-83AA-45EFECDFAEA7}"/>
              </a:ext>
            </a:extLst>
          </p:cNvPr>
          <p:cNvSpPr>
            <a:spLocks noGrp="1"/>
          </p:cNvSpPr>
          <p:nvPr>
            <p:ph type="body" sz="half" idx="21" hasCustomPrompt="1"/>
          </p:nvPr>
        </p:nvSpPr>
        <p:spPr>
          <a:xfrm>
            <a:off x="4728173" y="2530625"/>
            <a:ext cx="2196401" cy="478018"/>
          </a:xfrm>
        </p:spPr>
        <p:txBody>
          <a:bodyPr anchor="b">
            <a:noAutofit/>
          </a:bodyPr>
          <a:lstStyle>
            <a:lvl1pPr marL="0" indent="0" algn="ctr">
              <a:lnSpc>
                <a:spcPct val="150000"/>
              </a:lnSpc>
              <a:buNone/>
              <a:defRPr sz="16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0" name="Picture Placeholder 16">
            <a:extLst>
              <a:ext uri="{FF2B5EF4-FFF2-40B4-BE49-F238E27FC236}">
                <a16:creationId xmlns:a16="http://schemas.microsoft.com/office/drawing/2014/main" id="{C1BB8E1F-6170-4B34-B8CE-2E3A7D2ED565}"/>
              </a:ext>
            </a:extLst>
          </p:cNvPr>
          <p:cNvSpPr>
            <a:spLocks noGrp="1"/>
          </p:cNvSpPr>
          <p:nvPr>
            <p:ph type="pic" sz="quarter" idx="22"/>
          </p:nvPr>
        </p:nvSpPr>
        <p:spPr>
          <a:xfrm>
            <a:off x="5254702" y="1348291"/>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33" name="Text Placeholder 3">
            <a:extLst>
              <a:ext uri="{FF2B5EF4-FFF2-40B4-BE49-F238E27FC236}">
                <a16:creationId xmlns:a16="http://schemas.microsoft.com/office/drawing/2014/main" id="{87EB8C04-55AD-4CF0-99BE-2DBBA9E14DA1}"/>
              </a:ext>
            </a:extLst>
          </p:cNvPr>
          <p:cNvSpPr>
            <a:spLocks noGrp="1"/>
          </p:cNvSpPr>
          <p:nvPr>
            <p:ph type="body" sz="half" idx="24"/>
          </p:nvPr>
        </p:nvSpPr>
        <p:spPr>
          <a:xfrm>
            <a:off x="7407302" y="2951303"/>
            <a:ext cx="2196401" cy="478019"/>
          </a:xfrm>
        </p:spPr>
        <p:txBody>
          <a:bodyPr>
            <a:normAutofit/>
          </a:bodyPr>
          <a:lstStyle>
            <a:lvl1pPr marL="0" indent="0" algn="ctr">
              <a:lnSpc>
                <a:spcPct val="100000"/>
              </a:lnSpc>
              <a:buNone/>
              <a:defRPr sz="16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17C697C1-B396-451E-854D-BB1085CBB134}"/>
              </a:ext>
            </a:extLst>
          </p:cNvPr>
          <p:cNvSpPr>
            <a:spLocks noGrp="1"/>
          </p:cNvSpPr>
          <p:nvPr>
            <p:ph type="body" sz="half" idx="25" hasCustomPrompt="1"/>
          </p:nvPr>
        </p:nvSpPr>
        <p:spPr>
          <a:xfrm>
            <a:off x="7411146" y="2530625"/>
            <a:ext cx="2196401" cy="478018"/>
          </a:xfrm>
        </p:spPr>
        <p:txBody>
          <a:bodyPr anchor="b">
            <a:noAutofit/>
          </a:bodyPr>
          <a:lstStyle>
            <a:lvl1pPr marL="0" indent="0" algn="ctr">
              <a:lnSpc>
                <a:spcPct val="150000"/>
              </a:lnSpc>
              <a:buNone/>
              <a:defRPr sz="16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5" name="Picture Placeholder 16">
            <a:extLst>
              <a:ext uri="{FF2B5EF4-FFF2-40B4-BE49-F238E27FC236}">
                <a16:creationId xmlns:a16="http://schemas.microsoft.com/office/drawing/2014/main" id="{547F8285-345E-427D-B4FF-0CD413152B6E}"/>
              </a:ext>
            </a:extLst>
          </p:cNvPr>
          <p:cNvSpPr>
            <a:spLocks noGrp="1"/>
          </p:cNvSpPr>
          <p:nvPr>
            <p:ph type="pic" sz="quarter" idx="26"/>
          </p:nvPr>
        </p:nvSpPr>
        <p:spPr>
          <a:xfrm>
            <a:off x="7937675" y="1348291"/>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45" name="Text Placeholder 3">
            <a:extLst>
              <a:ext uri="{FF2B5EF4-FFF2-40B4-BE49-F238E27FC236}">
                <a16:creationId xmlns:a16="http://schemas.microsoft.com/office/drawing/2014/main" id="{2A53AF1B-C568-4F87-92F6-E66D6887C646}"/>
              </a:ext>
            </a:extLst>
          </p:cNvPr>
          <p:cNvSpPr>
            <a:spLocks noGrp="1"/>
          </p:cNvSpPr>
          <p:nvPr>
            <p:ph type="body" sz="half" idx="27"/>
          </p:nvPr>
        </p:nvSpPr>
        <p:spPr>
          <a:xfrm>
            <a:off x="421183"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6" name="Text Placeholder 3">
            <a:extLst>
              <a:ext uri="{FF2B5EF4-FFF2-40B4-BE49-F238E27FC236}">
                <a16:creationId xmlns:a16="http://schemas.microsoft.com/office/drawing/2014/main" id="{D5B9C6A2-3C58-44F7-BB58-EBD68F3BCCD9}"/>
              </a:ext>
            </a:extLst>
          </p:cNvPr>
          <p:cNvSpPr>
            <a:spLocks noGrp="1"/>
          </p:cNvSpPr>
          <p:nvPr>
            <p:ph type="body" sz="half" idx="28" hasCustomPrompt="1"/>
          </p:nvPr>
        </p:nvSpPr>
        <p:spPr>
          <a:xfrm>
            <a:off x="425027"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47" name="Picture Placeholder 16">
            <a:extLst>
              <a:ext uri="{FF2B5EF4-FFF2-40B4-BE49-F238E27FC236}">
                <a16:creationId xmlns:a16="http://schemas.microsoft.com/office/drawing/2014/main" id="{D1125AF0-D0EE-40FA-8671-BA6A0C1CB03A}"/>
              </a:ext>
            </a:extLst>
          </p:cNvPr>
          <p:cNvSpPr>
            <a:spLocks noGrp="1"/>
          </p:cNvSpPr>
          <p:nvPr>
            <p:ph type="pic" sz="quarter" idx="29"/>
          </p:nvPr>
        </p:nvSpPr>
        <p:spPr>
          <a:xfrm>
            <a:off x="1131549"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48" name="Text Placeholder 3">
            <a:extLst>
              <a:ext uri="{FF2B5EF4-FFF2-40B4-BE49-F238E27FC236}">
                <a16:creationId xmlns:a16="http://schemas.microsoft.com/office/drawing/2014/main" id="{F0EC7E3B-7CDA-4C97-AD08-481278B941B4}"/>
              </a:ext>
            </a:extLst>
          </p:cNvPr>
          <p:cNvSpPr>
            <a:spLocks noGrp="1"/>
          </p:cNvSpPr>
          <p:nvPr>
            <p:ph type="body" sz="half" idx="30"/>
          </p:nvPr>
        </p:nvSpPr>
        <p:spPr>
          <a:xfrm>
            <a:off x="2691402"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9" name="Text Placeholder 3">
            <a:extLst>
              <a:ext uri="{FF2B5EF4-FFF2-40B4-BE49-F238E27FC236}">
                <a16:creationId xmlns:a16="http://schemas.microsoft.com/office/drawing/2014/main" id="{AAA421D6-A411-496D-8061-1A47AF7F6528}"/>
              </a:ext>
            </a:extLst>
          </p:cNvPr>
          <p:cNvSpPr>
            <a:spLocks noGrp="1"/>
          </p:cNvSpPr>
          <p:nvPr>
            <p:ph type="body" sz="half" idx="31" hasCustomPrompt="1"/>
          </p:nvPr>
        </p:nvSpPr>
        <p:spPr>
          <a:xfrm>
            <a:off x="2695246"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0" name="Picture Placeholder 16">
            <a:extLst>
              <a:ext uri="{FF2B5EF4-FFF2-40B4-BE49-F238E27FC236}">
                <a16:creationId xmlns:a16="http://schemas.microsoft.com/office/drawing/2014/main" id="{442294F0-3342-4DD6-8B9F-28E9D7DC6E10}"/>
              </a:ext>
            </a:extLst>
          </p:cNvPr>
          <p:cNvSpPr>
            <a:spLocks noGrp="1"/>
          </p:cNvSpPr>
          <p:nvPr>
            <p:ph type="pic" sz="quarter" idx="32"/>
          </p:nvPr>
        </p:nvSpPr>
        <p:spPr>
          <a:xfrm>
            <a:off x="3401768"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51" name="Text Placeholder 3">
            <a:extLst>
              <a:ext uri="{FF2B5EF4-FFF2-40B4-BE49-F238E27FC236}">
                <a16:creationId xmlns:a16="http://schemas.microsoft.com/office/drawing/2014/main" id="{368A5E4D-BD0C-40F2-9E21-372149E45CD4}"/>
              </a:ext>
            </a:extLst>
          </p:cNvPr>
          <p:cNvSpPr>
            <a:spLocks noGrp="1"/>
          </p:cNvSpPr>
          <p:nvPr>
            <p:ph type="body" sz="half" idx="33"/>
          </p:nvPr>
        </p:nvSpPr>
        <p:spPr>
          <a:xfrm>
            <a:off x="4961621"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2" name="Text Placeholder 3">
            <a:extLst>
              <a:ext uri="{FF2B5EF4-FFF2-40B4-BE49-F238E27FC236}">
                <a16:creationId xmlns:a16="http://schemas.microsoft.com/office/drawing/2014/main" id="{F182D799-87EB-43AB-BBF2-6D02E578C2D2}"/>
              </a:ext>
            </a:extLst>
          </p:cNvPr>
          <p:cNvSpPr>
            <a:spLocks noGrp="1"/>
          </p:cNvSpPr>
          <p:nvPr>
            <p:ph type="body" sz="half" idx="34" hasCustomPrompt="1"/>
          </p:nvPr>
        </p:nvSpPr>
        <p:spPr>
          <a:xfrm>
            <a:off x="4965465"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3" name="Picture Placeholder 16">
            <a:extLst>
              <a:ext uri="{FF2B5EF4-FFF2-40B4-BE49-F238E27FC236}">
                <a16:creationId xmlns:a16="http://schemas.microsoft.com/office/drawing/2014/main" id="{3315BB6E-2D90-4A74-AEFB-3A0125E4E26B}"/>
              </a:ext>
            </a:extLst>
          </p:cNvPr>
          <p:cNvSpPr>
            <a:spLocks noGrp="1"/>
          </p:cNvSpPr>
          <p:nvPr>
            <p:ph type="pic" sz="quarter" idx="35"/>
          </p:nvPr>
        </p:nvSpPr>
        <p:spPr>
          <a:xfrm>
            <a:off x="5671987"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54" name="Text Placeholder 3">
            <a:extLst>
              <a:ext uri="{FF2B5EF4-FFF2-40B4-BE49-F238E27FC236}">
                <a16:creationId xmlns:a16="http://schemas.microsoft.com/office/drawing/2014/main" id="{FF9F8C0C-E4C2-41BF-AAE6-787D81286758}"/>
              </a:ext>
            </a:extLst>
          </p:cNvPr>
          <p:cNvSpPr>
            <a:spLocks noGrp="1"/>
          </p:cNvSpPr>
          <p:nvPr>
            <p:ph type="body" sz="half" idx="36"/>
          </p:nvPr>
        </p:nvSpPr>
        <p:spPr>
          <a:xfrm>
            <a:off x="7231840"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5" name="Text Placeholder 3">
            <a:extLst>
              <a:ext uri="{FF2B5EF4-FFF2-40B4-BE49-F238E27FC236}">
                <a16:creationId xmlns:a16="http://schemas.microsoft.com/office/drawing/2014/main" id="{E292D772-9038-4262-9013-2866DF339343}"/>
              </a:ext>
            </a:extLst>
          </p:cNvPr>
          <p:cNvSpPr>
            <a:spLocks noGrp="1"/>
          </p:cNvSpPr>
          <p:nvPr>
            <p:ph type="body" sz="half" idx="37" hasCustomPrompt="1"/>
          </p:nvPr>
        </p:nvSpPr>
        <p:spPr>
          <a:xfrm>
            <a:off x="7235684"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6" name="Picture Placeholder 16">
            <a:extLst>
              <a:ext uri="{FF2B5EF4-FFF2-40B4-BE49-F238E27FC236}">
                <a16:creationId xmlns:a16="http://schemas.microsoft.com/office/drawing/2014/main" id="{7F794C65-3674-40BD-8E1D-93C97AC0A202}"/>
              </a:ext>
            </a:extLst>
          </p:cNvPr>
          <p:cNvSpPr>
            <a:spLocks noGrp="1"/>
          </p:cNvSpPr>
          <p:nvPr>
            <p:ph type="pic" sz="quarter" idx="38"/>
          </p:nvPr>
        </p:nvSpPr>
        <p:spPr>
          <a:xfrm>
            <a:off x="7942206"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57" name="Text Placeholder 3">
            <a:extLst>
              <a:ext uri="{FF2B5EF4-FFF2-40B4-BE49-F238E27FC236}">
                <a16:creationId xmlns:a16="http://schemas.microsoft.com/office/drawing/2014/main" id="{B6E1794C-D29D-4D76-BCF6-DF6A8AB1828F}"/>
              </a:ext>
            </a:extLst>
          </p:cNvPr>
          <p:cNvSpPr>
            <a:spLocks noGrp="1"/>
          </p:cNvSpPr>
          <p:nvPr>
            <p:ph type="body" sz="half" idx="39"/>
          </p:nvPr>
        </p:nvSpPr>
        <p:spPr>
          <a:xfrm>
            <a:off x="9502059"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8" name="Text Placeholder 3">
            <a:extLst>
              <a:ext uri="{FF2B5EF4-FFF2-40B4-BE49-F238E27FC236}">
                <a16:creationId xmlns:a16="http://schemas.microsoft.com/office/drawing/2014/main" id="{D742936C-6949-4F5E-9835-EEA81493A558}"/>
              </a:ext>
            </a:extLst>
          </p:cNvPr>
          <p:cNvSpPr>
            <a:spLocks noGrp="1"/>
          </p:cNvSpPr>
          <p:nvPr>
            <p:ph type="body" sz="half" idx="40" hasCustomPrompt="1"/>
          </p:nvPr>
        </p:nvSpPr>
        <p:spPr>
          <a:xfrm>
            <a:off x="9505903"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9" name="Picture Placeholder 16">
            <a:extLst>
              <a:ext uri="{FF2B5EF4-FFF2-40B4-BE49-F238E27FC236}">
                <a16:creationId xmlns:a16="http://schemas.microsoft.com/office/drawing/2014/main" id="{71475737-05D1-422C-90FB-BDFFCEF78C3E}"/>
              </a:ext>
            </a:extLst>
          </p:cNvPr>
          <p:cNvSpPr>
            <a:spLocks noGrp="1"/>
          </p:cNvSpPr>
          <p:nvPr>
            <p:ph type="pic" sz="quarter" idx="41"/>
          </p:nvPr>
        </p:nvSpPr>
        <p:spPr>
          <a:xfrm>
            <a:off x="10212425"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61" name="Text Placeholder 9">
            <a:extLst>
              <a:ext uri="{FF2B5EF4-FFF2-40B4-BE49-F238E27FC236}">
                <a16:creationId xmlns:a16="http://schemas.microsoft.com/office/drawing/2014/main" id="{1FE2CE21-F157-4A50-BC8F-933DB1080F9C}"/>
              </a:ext>
            </a:extLst>
          </p:cNvPr>
          <p:cNvSpPr>
            <a:spLocks noGrp="1"/>
          </p:cNvSpPr>
          <p:nvPr>
            <p:ph type="body" sz="quarter" idx="19"/>
          </p:nvPr>
        </p:nvSpPr>
        <p:spPr>
          <a:xfrm>
            <a:off x="564728" y="3767793"/>
            <a:ext cx="10515600" cy="365125"/>
          </a:xfrm>
        </p:spPr>
        <p:txBody>
          <a:bodyPr anchor="t">
            <a:noAutofit/>
          </a:bodyPr>
          <a:lstStyle>
            <a:lvl1pPr marL="0" indent="0" algn="ctr">
              <a:lnSpc>
                <a:spcPts val="1700"/>
              </a:lnSpc>
              <a:buNone/>
              <a:defRPr sz="1600" i="0" u="none">
                <a:solidFill>
                  <a:schemeClr val="tx1"/>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94299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eam dia, mint csoportkép 01">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B7AF3511-2CFF-4CCD-91E7-0EC37BA3B310}"/>
              </a:ext>
            </a:extLst>
          </p:cNvPr>
          <p:cNvSpPr/>
          <p:nvPr userDrawn="1"/>
        </p:nvSpPr>
        <p:spPr>
          <a:xfrm>
            <a:off x="0" y="-13124"/>
            <a:ext cx="12191784" cy="6871124"/>
          </a:xfrm>
          <a:prstGeom prst="rect">
            <a:avLst/>
          </a:prstGeom>
          <a:gradFill flip="none" rotWithShape="1">
            <a:gsLst>
              <a:gs pos="0">
                <a:schemeClr val="accent1">
                  <a:alpha val="30000"/>
                </a:schemeClr>
              </a:gs>
              <a:gs pos="100000">
                <a:schemeClr val="accent5">
                  <a:alpha val="3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917402" y="4758612"/>
            <a:ext cx="10356980" cy="1045029"/>
          </a:xfrm>
        </p:spPr>
        <p:txBody>
          <a:bodyPr anchor="b"/>
          <a:lstStyle>
            <a:lvl1pPr algn="ctr">
              <a:defRPr>
                <a:solidFill>
                  <a:schemeClr val="bg1"/>
                </a:solidFill>
              </a:defRPr>
            </a:lvl1pPr>
          </a:lstStyle>
          <a:p>
            <a:r>
              <a:rPr lang="hu-HU"/>
              <a:t>Mintacím szerkesztése</a:t>
            </a:r>
            <a:endParaRPr lang="hu-HU" dirty="0"/>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834" y="314271"/>
            <a:ext cx="421093" cy="388473"/>
          </a:xfrm>
          <a:prstGeom prst="rect">
            <a:avLst/>
          </a:prstGeom>
        </p:spPr>
      </p:pic>
      <p:sp>
        <p:nvSpPr>
          <p:cNvPr id="37" name="Slide Number Placeholder 5">
            <a:extLst>
              <a:ext uri="{FF2B5EF4-FFF2-40B4-BE49-F238E27FC236}">
                <a16:creationId xmlns:a16="http://schemas.microsoft.com/office/drawing/2014/main" id="{DE7B9E53-2C91-48B8-896C-3FDD0DC1C82C}"/>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solidFill>
                  <a:schemeClr val="bg1"/>
                </a:solidFill>
              </a:rPr>
              <a:pPr/>
              <a:t>‹#›</a:t>
            </a:fld>
            <a:endParaRPr lang="hu-HU" dirty="0">
              <a:solidFill>
                <a:schemeClr val="bg1"/>
              </a:solidFill>
            </a:endParaRPr>
          </a:p>
        </p:txBody>
      </p:sp>
      <p:sp>
        <p:nvSpPr>
          <p:cNvPr id="38" name="Oval 37">
            <a:extLst>
              <a:ext uri="{FF2B5EF4-FFF2-40B4-BE49-F238E27FC236}">
                <a16:creationId xmlns:a16="http://schemas.microsoft.com/office/drawing/2014/main" id="{38217781-D8A9-44A4-86E3-AFFB383294E1}"/>
              </a:ext>
            </a:extLst>
          </p:cNvPr>
          <p:cNvSpPr/>
          <p:nvPr userDrawn="1"/>
        </p:nvSpPr>
        <p:spPr>
          <a:xfrm>
            <a:off x="11424570" y="310459"/>
            <a:ext cx="396099" cy="396099"/>
          </a:xfrm>
          <a:prstGeom prst="ellipse">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bg1"/>
              </a:solidFill>
            </a:endParaRPr>
          </a:p>
        </p:txBody>
      </p:sp>
      <p:sp>
        <p:nvSpPr>
          <p:cNvPr id="39" name="Slide Number Placeholder 5">
            <a:extLst>
              <a:ext uri="{FF2B5EF4-FFF2-40B4-BE49-F238E27FC236}">
                <a16:creationId xmlns:a16="http://schemas.microsoft.com/office/drawing/2014/main" id="{CDD6814B-1FD1-400D-A458-496FBC6BA99A}"/>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bg1"/>
                </a:solidFill>
              </a:defRPr>
            </a:lvl1pPr>
          </a:lstStyle>
          <a:p>
            <a:fld id="{59C2B38C-5BD5-4741-8786-0022EEB1EA9F}" type="slidenum">
              <a:rPr lang="hu-HU" smtClean="0"/>
              <a:pPr/>
              <a:t>‹#›</a:t>
            </a:fld>
            <a:endParaRPr lang="hu-HU" dirty="0"/>
          </a:p>
        </p:txBody>
      </p:sp>
      <p:pic>
        <p:nvPicPr>
          <p:cNvPr id="4" name="Graphic 3">
            <a:extLst>
              <a:ext uri="{FF2B5EF4-FFF2-40B4-BE49-F238E27FC236}">
                <a16:creationId xmlns:a16="http://schemas.microsoft.com/office/drawing/2014/main" id="{520DDFB3-229A-4EA1-ADAA-3610D59B8D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32355" y="834488"/>
            <a:ext cx="2385261" cy="571877"/>
          </a:xfrm>
          <a:prstGeom prst="rect">
            <a:avLst/>
          </a:prstGeom>
        </p:spPr>
      </p:pic>
      <p:pic>
        <p:nvPicPr>
          <p:cNvPr id="10" name="Graphic 9">
            <a:extLst>
              <a:ext uri="{FF2B5EF4-FFF2-40B4-BE49-F238E27FC236}">
                <a16:creationId xmlns:a16="http://schemas.microsoft.com/office/drawing/2014/main" id="{281AAA28-7D2E-4A55-B5B4-696E3239D41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03262" y="834488"/>
            <a:ext cx="2385261" cy="571877"/>
          </a:xfrm>
          <a:prstGeom prst="rect">
            <a:avLst/>
          </a:prstGeom>
        </p:spPr>
      </p:pic>
    </p:spTree>
    <p:extLst>
      <p:ext uri="{BB962C8B-B14F-4D97-AF65-F5344CB8AC3E}">
        <p14:creationId xmlns:p14="http://schemas.microsoft.com/office/powerpoint/2010/main" val="32266697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eam dia, mint csoportkép 02">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917402" y="723207"/>
            <a:ext cx="10356980" cy="1172096"/>
          </a:xfrm>
        </p:spPr>
        <p:txBody>
          <a:bodyPr anchor="t"/>
          <a:lstStyle>
            <a:lvl1pPr algn="ctr">
              <a:defRPr>
                <a:solidFill>
                  <a:schemeClr val="accent6"/>
                </a:solidFill>
              </a:defRPr>
            </a:lvl1pPr>
          </a:lstStyle>
          <a:p>
            <a:r>
              <a:rPr lang="hu-HU"/>
              <a:t>Mintacím szerkesztése</a:t>
            </a:r>
            <a:endParaRPr lang="hu-HU" dirty="0"/>
          </a:p>
        </p:txBody>
      </p:sp>
      <p:pic>
        <p:nvPicPr>
          <p:cNvPr id="4" name="Graphic 3">
            <a:extLst>
              <a:ext uri="{FF2B5EF4-FFF2-40B4-BE49-F238E27FC236}">
                <a16:creationId xmlns:a16="http://schemas.microsoft.com/office/drawing/2014/main" id="{520DDFB3-229A-4EA1-ADAA-3610D59B8D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22684" y="6378920"/>
            <a:ext cx="1346417" cy="322809"/>
          </a:xfrm>
          <a:prstGeom prst="rect">
            <a:avLst/>
          </a:prstGeom>
        </p:spPr>
      </p:pic>
    </p:spTree>
    <p:extLst>
      <p:ext uri="{BB962C8B-B14F-4D97-AF65-F5344CB8AC3E}">
        <p14:creationId xmlns:p14="http://schemas.microsoft.com/office/powerpoint/2010/main" val="35730635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a számozással, titl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1278294" y="325946"/>
            <a:ext cx="10075506" cy="1423219"/>
          </a:xfrm>
        </p:spPr>
        <p:txBody>
          <a:bodyPr anchor="b">
            <a:normAutofit/>
          </a:bodyPr>
          <a:lstStyle>
            <a:lvl1pPr>
              <a:defRPr sz="2800" b="0">
                <a:latin typeface="+mj-lt"/>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Flowchart: Alternate Process 6">
            <a:extLst>
              <a:ext uri="{FF2B5EF4-FFF2-40B4-BE49-F238E27FC236}">
                <a16:creationId xmlns:a16="http://schemas.microsoft.com/office/drawing/2014/main" id="{A520D301-F907-4222-81B0-B247E083AD43}"/>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ext Placeholder 9">
            <a:extLst>
              <a:ext uri="{FF2B5EF4-FFF2-40B4-BE49-F238E27FC236}">
                <a16:creationId xmlns:a16="http://schemas.microsoft.com/office/drawing/2014/main" id="{294C49F0-290A-40CE-A0F6-E29A38E37783}"/>
              </a:ext>
            </a:extLst>
          </p:cNvPr>
          <p:cNvSpPr>
            <a:spLocks noGrp="1"/>
          </p:cNvSpPr>
          <p:nvPr>
            <p:ph type="body" sz="quarter" idx="12"/>
          </p:nvPr>
        </p:nvSpPr>
        <p:spPr>
          <a:xfrm>
            <a:off x="1639955" y="2366382"/>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2" name="Text Placeholder 9">
            <a:extLst>
              <a:ext uri="{FF2B5EF4-FFF2-40B4-BE49-F238E27FC236}">
                <a16:creationId xmlns:a16="http://schemas.microsoft.com/office/drawing/2014/main" id="{57630DE4-AB3E-41B5-AB57-76AFF383380E}"/>
              </a:ext>
            </a:extLst>
          </p:cNvPr>
          <p:cNvSpPr>
            <a:spLocks noGrp="1"/>
          </p:cNvSpPr>
          <p:nvPr>
            <p:ph type="body" sz="quarter" idx="26"/>
          </p:nvPr>
        </p:nvSpPr>
        <p:spPr>
          <a:xfrm>
            <a:off x="1639955" y="3109112"/>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5" name="Text Placeholder 9">
            <a:extLst>
              <a:ext uri="{FF2B5EF4-FFF2-40B4-BE49-F238E27FC236}">
                <a16:creationId xmlns:a16="http://schemas.microsoft.com/office/drawing/2014/main" id="{CDC33ED8-BD68-49B9-A0E1-B59DC1185A59}"/>
              </a:ext>
            </a:extLst>
          </p:cNvPr>
          <p:cNvSpPr>
            <a:spLocks noGrp="1"/>
          </p:cNvSpPr>
          <p:nvPr>
            <p:ph type="body" sz="quarter" idx="28"/>
          </p:nvPr>
        </p:nvSpPr>
        <p:spPr>
          <a:xfrm>
            <a:off x="1639955" y="3841096"/>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8" name="Text Placeholder 9">
            <a:extLst>
              <a:ext uri="{FF2B5EF4-FFF2-40B4-BE49-F238E27FC236}">
                <a16:creationId xmlns:a16="http://schemas.microsoft.com/office/drawing/2014/main" id="{C7D79DA1-6A3B-48E5-A517-4D5A698EF91D}"/>
              </a:ext>
            </a:extLst>
          </p:cNvPr>
          <p:cNvSpPr>
            <a:spLocks noGrp="1"/>
          </p:cNvSpPr>
          <p:nvPr>
            <p:ph type="body" sz="quarter" idx="30"/>
          </p:nvPr>
        </p:nvSpPr>
        <p:spPr>
          <a:xfrm>
            <a:off x="1639955" y="4587257"/>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1" name="Text Placeholder 9">
            <a:extLst>
              <a:ext uri="{FF2B5EF4-FFF2-40B4-BE49-F238E27FC236}">
                <a16:creationId xmlns:a16="http://schemas.microsoft.com/office/drawing/2014/main" id="{AA1F7A92-5B97-4CDA-9231-82F33968040E}"/>
              </a:ext>
            </a:extLst>
          </p:cNvPr>
          <p:cNvSpPr>
            <a:spLocks noGrp="1"/>
          </p:cNvSpPr>
          <p:nvPr>
            <p:ph type="body" sz="quarter" idx="32"/>
          </p:nvPr>
        </p:nvSpPr>
        <p:spPr>
          <a:xfrm>
            <a:off x="1629295" y="5333417"/>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41793496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a számozással, title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838200" y="325946"/>
            <a:ext cx="10515600" cy="1423219"/>
          </a:xfrm>
        </p:spPr>
        <p:txBody>
          <a:bodyPr anchor="b">
            <a:normAutofit/>
          </a:bodyPr>
          <a:lstStyle>
            <a:lvl1pPr>
              <a:defRPr sz="2800" b="0">
                <a:latin typeface="+mj-lt"/>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8" name="Text Placeholder 9">
            <a:extLst>
              <a:ext uri="{FF2B5EF4-FFF2-40B4-BE49-F238E27FC236}">
                <a16:creationId xmlns:a16="http://schemas.microsoft.com/office/drawing/2014/main" id="{294C49F0-290A-40CE-A0F6-E29A38E37783}"/>
              </a:ext>
            </a:extLst>
          </p:cNvPr>
          <p:cNvSpPr>
            <a:spLocks noGrp="1"/>
          </p:cNvSpPr>
          <p:nvPr>
            <p:ph type="body" sz="quarter" idx="12" hasCustomPrompt="1"/>
          </p:nvPr>
        </p:nvSpPr>
        <p:spPr>
          <a:xfrm>
            <a:off x="1812174" y="2133021"/>
            <a:ext cx="9541625" cy="285381"/>
          </a:xfrm>
        </p:spPr>
        <p:txBody>
          <a:bodyPr anchor="t">
            <a:noAutofit/>
          </a:bodyPr>
          <a:lstStyle>
            <a:lvl1pPr marL="0" indent="0">
              <a:lnSpc>
                <a:spcPts val="1700"/>
              </a:lnSpc>
              <a:buNone/>
              <a:defRPr sz="1600">
                <a:solidFill>
                  <a:schemeClr val="accent6"/>
                </a:solidFill>
                <a:latin typeface="Raleway SemiBold" panose="020B07030301010600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38" name="Text Placeholder 9">
            <a:extLst>
              <a:ext uri="{FF2B5EF4-FFF2-40B4-BE49-F238E27FC236}">
                <a16:creationId xmlns:a16="http://schemas.microsoft.com/office/drawing/2014/main" id="{A4C14027-123F-447E-863D-CAAFFF61AA1C}"/>
              </a:ext>
            </a:extLst>
          </p:cNvPr>
          <p:cNvSpPr>
            <a:spLocks noGrp="1"/>
          </p:cNvSpPr>
          <p:nvPr>
            <p:ph type="body" sz="quarter" idx="29"/>
          </p:nvPr>
        </p:nvSpPr>
        <p:spPr>
          <a:xfrm>
            <a:off x="1812174" y="2519717"/>
            <a:ext cx="9541625" cy="842466"/>
          </a:xfrm>
        </p:spPr>
        <p:txBody>
          <a:bodyPr anchor="t">
            <a:noAutofit/>
          </a:bodyPr>
          <a:lstStyle>
            <a:lvl1pPr marL="285750" indent="-285750">
              <a:lnSpc>
                <a:spcPct val="100000"/>
              </a:lnSpc>
              <a:spcBef>
                <a:spcPts val="600"/>
              </a:spcBef>
              <a:buClr>
                <a:schemeClr val="accent4"/>
              </a:buClr>
              <a:buFont typeface="Arial" panose="020B0604020202020204" pitchFamily="34" charset="0"/>
              <a:buChar char="•"/>
              <a:defRPr sz="1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41" name="Text Placeholder 9">
            <a:extLst>
              <a:ext uri="{FF2B5EF4-FFF2-40B4-BE49-F238E27FC236}">
                <a16:creationId xmlns:a16="http://schemas.microsoft.com/office/drawing/2014/main" id="{4AFA57E8-5072-4E5D-A9D5-8C84AA11A895}"/>
              </a:ext>
            </a:extLst>
          </p:cNvPr>
          <p:cNvSpPr>
            <a:spLocks noGrp="1"/>
          </p:cNvSpPr>
          <p:nvPr>
            <p:ph type="body" sz="quarter" idx="31" hasCustomPrompt="1"/>
          </p:nvPr>
        </p:nvSpPr>
        <p:spPr>
          <a:xfrm>
            <a:off x="1812174" y="3521036"/>
            <a:ext cx="9541625" cy="285381"/>
          </a:xfrm>
        </p:spPr>
        <p:txBody>
          <a:bodyPr anchor="t">
            <a:noAutofit/>
          </a:bodyPr>
          <a:lstStyle>
            <a:lvl1pPr marL="0" indent="0">
              <a:lnSpc>
                <a:spcPts val="1700"/>
              </a:lnSpc>
              <a:buNone/>
              <a:defRPr sz="1600">
                <a:solidFill>
                  <a:schemeClr val="accent6"/>
                </a:solidFill>
                <a:latin typeface="Raleway SemiBold" panose="020B07030301010600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42" name="Text Placeholder 9">
            <a:extLst>
              <a:ext uri="{FF2B5EF4-FFF2-40B4-BE49-F238E27FC236}">
                <a16:creationId xmlns:a16="http://schemas.microsoft.com/office/drawing/2014/main" id="{CC1D20F7-6F63-4114-BBF4-156B5258AFBF}"/>
              </a:ext>
            </a:extLst>
          </p:cNvPr>
          <p:cNvSpPr>
            <a:spLocks noGrp="1"/>
          </p:cNvSpPr>
          <p:nvPr>
            <p:ph type="body" sz="quarter" idx="32"/>
          </p:nvPr>
        </p:nvSpPr>
        <p:spPr>
          <a:xfrm>
            <a:off x="1812174" y="3907732"/>
            <a:ext cx="9541625" cy="842466"/>
          </a:xfrm>
        </p:spPr>
        <p:txBody>
          <a:bodyPr anchor="t">
            <a:noAutofit/>
          </a:bodyPr>
          <a:lstStyle>
            <a:lvl1pPr marL="285750" indent="-285750">
              <a:lnSpc>
                <a:spcPct val="100000"/>
              </a:lnSpc>
              <a:spcBef>
                <a:spcPts val="600"/>
              </a:spcBef>
              <a:buClr>
                <a:schemeClr val="accent4"/>
              </a:buClr>
              <a:buFont typeface="Arial" panose="020B0604020202020204" pitchFamily="34" charset="0"/>
              <a:buChar char="•"/>
              <a:defRPr sz="1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45" name="Text Placeholder 9">
            <a:extLst>
              <a:ext uri="{FF2B5EF4-FFF2-40B4-BE49-F238E27FC236}">
                <a16:creationId xmlns:a16="http://schemas.microsoft.com/office/drawing/2014/main" id="{241133C9-9F64-483D-A5A8-0A4EBCB1AE6B}"/>
              </a:ext>
            </a:extLst>
          </p:cNvPr>
          <p:cNvSpPr>
            <a:spLocks noGrp="1"/>
          </p:cNvSpPr>
          <p:nvPr>
            <p:ph type="body" sz="quarter" idx="34" hasCustomPrompt="1"/>
          </p:nvPr>
        </p:nvSpPr>
        <p:spPr>
          <a:xfrm>
            <a:off x="1812174" y="4905631"/>
            <a:ext cx="9541625" cy="285381"/>
          </a:xfrm>
        </p:spPr>
        <p:txBody>
          <a:bodyPr anchor="t">
            <a:noAutofit/>
          </a:bodyPr>
          <a:lstStyle>
            <a:lvl1pPr marL="0" indent="0">
              <a:lnSpc>
                <a:spcPts val="1700"/>
              </a:lnSpc>
              <a:buNone/>
              <a:defRPr sz="1600">
                <a:solidFill>
                  <a:schemeClr val="accent6"/>
                </a:solidFill>
                <a:latin typeface="Raleway SemiBold" panose="020B07030301010600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46" name="Text Placeholder 9">
            <a:extLst>
              <a:ext uri="{FF2B5EF4-FFF2-40B4-BE49-F238E27FC236}">
                <a16:creationId xmlns:a16="http://schemas.microsoft.com/office/drawing/2014/main" id="{ADCAAA0B-A43B-4A05-ACC3-F08A035A8689}"/>
              </a:ext>
            </a:extLst>
          </p:cNvPr>
          <p:cNvSpPr>
            <a:spLocks noGrp="1"/>
          </p:cNvSpPr>
          <p:nvPr>
            <p:ph type="body" sz="quarter" idx="35"/>
          </p:nvPr>
        </p:nvSpPr>
        <p:spPr>
          <a:xfrm>
            <a:off x="1812174" y="5292327"/>
            <a:ext cx="9541625" cy="842466"/>
          </a:xfrm>
        </p:spPr>
        <p:txBody>
          <a:bodyPr anchor="t">
            <a:noAutofit/>
          </a:bodyPr>
          <a:lstStyle>
            <a:lvl1pPr marL="285750" indent="-285750">
              <a:lnSpc>
                <a:spcPct val="100000"/>
              </a:lnSpc>
              <a:spcBef>
                <a:spcPts val="600"/>
              </a:spcBef>
              <a:buClr>
                <a:schemeClr val="accent4"/>
              </a:buClr>
              <a:buFont typeface="Arial" panose="020B0604020202020204" pitchFamily="34" charset="0"/>
              <a:buChar char="•"/>
              <a:defRPr sz="1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731421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Dia számozással, title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1278294" y="325946"/>
            <a:ext cx="10075506" cy="1423219"/>
          </a:xfrm>
        </p:spPr>
        <p:txBody>
          <a:bodyPr anchor="b">
            <a:normAutofit/>
          </a:bodyPr>
          <a:lstStyle>
            <a:lvl1pPr>
              <a:defRPr sz="2800" b="0">
                <a:latin typeface="+mj-lt"/>
              </a:defRPr>
            </a:lvl1pPr>
          </a:lstStyle>
          <a:p>
            <a:r>
              <a:rPr lang="hu-HU"/>
              <a:t>Mintacím szerkesztése</a:t>
            </a:r>
            <a:endParaRPr lang="hu-HU" dirty="0"/>
          </a:p>
        </p:txBody>
      </p:sp>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p:txBody>
          <a:bodyPr>
            <a:normAutofit/>
          </a:bodyPr>
          <a:lstStyle>
            <a:lvl1pPr marL="457200" indent="-457200">
              <a:lnSpc>
                <a:spcPct val="150000"/>
              </a:lnSpc>
              <a:buClr>
                <a:schemeClr val="accent5"/>
              </a:buClr>
              <a:buFont typeface="+mj-lt"/>
              <a:buAutoNum type="arabicPeriod"/>
              <a:defRPr sz="2000"/>
            </a:lvl1pPr>
            <a:lvl2pPr marL="800100" indent="-342900">
              <a:lnSpc>
                <a:spcPct val="150000"/>
              </a:lnSpc>
              <a:buClr>
                <a:schemeClr val="accent5"/>
              </a:buClr>
              <a:buFont typeface="+mj-lt"/>
              <a:buAutoNum type="alphaUcPeriod"/>
              <a:defRPr sz="1800"/>
            </a:lvl2pPr>
            <a:lvl3pPr marL="1257300" indent="-342900">
              <a:lnSpc>
                <a:spcPct val="150000"/>
              </a:lnSpc>
              <a:buClr>
                <a:schemeClr val="accent5"/>
              </a:buClr>
              <a:buFont typeface="+mj-lt"/>
              <a:buAutoNum type="romanLcPeriod"/>
              <a:defRPr sz="1600"/>
            </a:lvl3pPr>
            <a:lvl4pPr marL="1714500" indent="-342900">
              <a:lnSpc>
                <a:spcPct val="150000"/>
              </a:lnSpc>
              <a:buClr>
                <a:schemeClr val="accent5"/>
              </a:buClr>
              <a:buFont typeface="Arial" panose="020B0604020202020204" pitchFamily="34" charset="0"/>
              <a:buChar char="•"/>
              <a:defRPr sz="1400"/>
            </a:lvl4pPr>
            <a:lvl5pPr marL="2171700" indent="-342900">
              <a:lnSpc>
                <a:spcPct val="150000"/>
              </a:lnSpc>
              <a:buClr>
                <a:schemeClr val="accent5"/>
              </a:buClr>
              <a:buFont typeface="Courier New" panose="02070309020205020404" pitchFamily="49" charset="0"/>
              <a:buChar char="o"/>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Flowchart: Alternate Process 6">
            <a:extLst>
              <a:ext uri="{FF2B5EF4-FFF2-40B4-BE49-F238E27FC236}">
                <a16:creationId xmlns:a16="http://schemas.microsoft.com/office/drawing/2014/main" id="{A520D301-F907-4222-81B0-B247E083AD43}"/>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171816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a számozással, title 0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a:xfrm>
            <a:off x="838200" y="933061"/>
            <a:ext cx="10515600" cy="5159832"/>
          </a:xfrm>
        </p:spPr>
        <p:txBody>
          <a:bodyPr>
            <a:normAutofit/>
          </a:bodyPr>
          <a:lstStyle>
            <a:lvl1pPr marL="457200" indent="-457200">
              <a:lnSpc>
                <a:spcPct val="150000"/>
              </a:lnSpc>
              <a:buClr>
                <a:schemeClr val="accent5"/>
              </a:buClr>
              <a:buFont typeface="+mj-lt"/>
              <a:buAutoNum type="arabicPeriod"/>
              <a:defRPr sz="2000"/>
            </a:lvl1pPr>
            <a:lvl2pPr marL="800100" indent="-342900">
              <a:lnSpc>
                <a:spcPct val="150000"/>
              </a:lnSpc>
              <a:buClr>
                <a:schemeClr val="accent5"/>
              </a:buClr>
              <a:buFont typeface="+mj-lt"/>
              <a:buAutoNum type="alphaUcPeriod"/>
              <a:defRPr sz="1800"/>
            </a:lvl2pPr>
            <a:lvl3pPr marL="1257300" indent="-342900">
              <a:lnSpc>
                <a:spcPct val="150000"/>
              </a:lnSpc>
              <a:buClr>
                <a:schemeClr val="accent5"/>
              </a:buClr>
              <a:buFont typeface="+mj-lt"/>
              <a:buAutoNum type="romanLcPeriod"/>
              <a:defRPr sz="1600"/>
            </a:lvl3pPr>
            <a:lvl4pPr marL="1714500" indent="-342900">
              <a:lnSpc>
                <a:spcPct val="150000"/>
              </a:lnSpc>
              <a:buClr>
                <a:schemeClr val="accent5"/>
              </a:buClr>
              <a:buFont typeface="Arial" panose="020B0604020202020204" pitchFamily="34" charset="0"/>
              <a:buChar char="•"/>
              <a:defRPr sz="1400"/>
            </a:lvl4pPr>
            <a:lvl5pPr marL="2171700" indent="-342900">
              <a:lnSpc>
                <a:spcPct val="150000"/>
              </a:lnSpc>
              <a:buClr>
                <a:schemeClr val="accent5"/>
              </a:buClr>
              <a:buFont typeface="Courier New" panose="02070309020205020404" pitchFamily="49" charset="0"/>
              <a:buChar char="o"/>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944005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Dia felsorolással, titl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1278294" y="325946"/>
            <a:ext cx="10075506" cy="1423219"/>
          </a:xfrm>
        </p:spPr>
        <p:txBody>
          <a:bodyPr anchor="b">
            <a:normAutofit/>
          </a:bodyPr>
          <a:lstStyle>
            <a:lvl1pPr>
              <a:defRPr sz="2800" b="0">
                <a:latin typeface="+mj-lt"/>
              </a:defRPr>
            </a:lvl1pPr>
          </a:lstStyle>
          <a:p>
            <a:r>
              <a:rPr lang="hu-HU"/>
              <a:t>Mintacím szerkesztése</a:t>
            </a:r>
            <a:endParaRPr lang="hu-HU" dirty="0"/>
          </a:p>
        </p:txBody>
      </p:sp>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57350" indent="-28575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Flowchart: Alternate Process 6">
            <a:extLst>
              <a:ext uri="{FF2B5EF4-FFF2-40B4-BE49-F238E27FC236}">
                <a16:creationId xmlns:a16="http://schemas.microsoft.com/office/drawing/2014/main" id="{A520D301-F907-4222-81B0-B247E083AD43}"/>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412944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a felsorolással, title nélkül 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6" name="Content Placeholder 2">
            <a:extLst>
              <a:ext uri="{FF2B5EF4-FFF2-40B4-BE49-F238E27FC236}">
                <a16:creationId xmlns:a16="http://schemas.microsoft.com/office/drawing/2014/main" id="{4F60D211-B628-4178-9E56-301C6FB04A75}"/>
              </a:ext>
            </a:extLst>
          </p:cNvPr>
          <p:cNvSpPr>
            <a:spLocks noGrp="1"/>
          </p:cNvSpPr>
          <p:nvPr>
            <p:ph idx="1"/>
          </p:nvPr>
        </p:nvSpPr>
        <p:spPr>
          <a:xfrm>
            <a:off x="838200" y="916270"/>
            <a:ext cx="10515600" cy="5185954"/>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57350" indent="-28575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1964725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a felsorolással, title 0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a:xfrm>
            <a:off x="838200" y="2071396"/>
            <a:ext cx="4974771" cy="393751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9" name="Title 1">
            <a:extLst>
              <a:ext uri="{FF2B5EF4-FFF2-40B4-BE49-F238E27FC236}">
                <a16:creationId xmlns:a16="http://schemas.microsoft.com/office/drawing/2014/main" id="{10F093F7-FDB4-4AC4-AA9D-1948DD221974}"/>
              </a:ext>
            </a:extLst>
          </p:cNvPr>
          <p:cNvSpPr>
            <a:spLocks noGrp="1"/>
          </p:cNvSpPr>
          <p:nvPr>
            <p:ph type="title"/>
          </p:nvPr>
        </p:nvSpPr>
        <p:spPr>
          <a:xfrm>
            <a:off x="1278294" y="325946"/>
            <a:ext cx="10075506" cy="1423219"/>
          </a:xfrm>
        </p:spPr>
        <p:txBody>
          <a:bodyPr anchor="b">
            <a:normAutofit/>
          </a:bodyPr>
          <a:lstStyle>
            <a:lvl1pPr>
              <a:defRPr sz="2800"/>
            </a:lvl1pPr>
          </a:lstStyle>
          <a:p>
            <a:r>
              <a:rPr lang="hu-HU"/>
              <a:t>Mintacím szerkesztése</a:t>
            </a:r>
            <a:endParaRPr lang="hu-HU" dirty="0"/>
          </a:p>
        </p:txBody>
      </p:sp>
      <p:sp>
        <p:nvSpPr>
          <p:cNvPr id="12" name="Flowchart: Alternate Process 11">
            <a:extLst>
              <a:ext uri="{FF2B5EF4-FFF2-40B4-BE49-F238E27FC236}">
                <a16:creationId xmlns:a16="http://schemas.microsoft.com/office/drawing/2014/main" id="{DD7EE630-93DA-41E3-B116-291AA67E90CF}"/>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Content Placeholder 2">
            <a:extLst>
              <a:ext uri="{FF2B5EF4-FFF2-40B4-BE49-F238E27FC236}">
                <a16:creationId xmlns:a16="http://schemas.microsoft.com/office/drawing/2014/main" id="{8A74D4D4-7843-4DFB-9E65-2571A7F8B378}"/>
              </a:ext>
            </a:extLst>
          </p:cNvPr>
          <p:cNvSpPr>
            <a:spLocks noGrp="1"/>
          </p:cNvSpPr>
          <p:nvPr>
            <p:ph idx="12"/>
          </p:nvPr>
        </p:nvSpPr>
        <p:spPr>
          <a:xfrm>
            <a:off x="6379029" y="2071396"/>
            <a:ext cx="4974771" cy="393751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79115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a sok logóval 01">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5" name="Picture Placeholder 4">
            <a:extLst>
              <a:ext uri="{FF2B5EF4-FFF2-40B4-BE49-F238E27FC236}">
                <a16:creationId xmlns:a16="http://schemas.microsoft.com/office/drawing/2014/main" id="{1219AC37-17C2-43DB-B09C-C58B88B1D54F}"/>
              </a:ext>
            </a:extLst>
          </p:cNvPr>
          <p:cNvSpPr>
            <a:spLocks noGrp="1" noChangeAspect="1"/>
          </p:cNvSpPr>
          <p:nvPr>
            <p:ph type="pic" sz="quarter" idx="20"/>
          </p:nvPr>
        </p:nvSpPr>
        <p:spPr>
          <a:xfrm>
            <a:off x="838200" y="2634358"/>
            <a:ext cx="2016967" cy="849312"/>
          </a:xfrm>
        </p:spPr>
        <p:txBody>
          <a:bodyPr>
            <a:normAutofit/>
          </a:bodyPr>
          <a:lstStyle>
            <a:lvl1pPr marL="0" indent="0">
              <a:buNone/>
              <a:defRPr sz="1400"/>
            </a:lvl1pPr>
          </a:lstStyle>
          <a:p>
            <a:r>
              <a:rPr lang="hu-HU"/>
              <a:t>Kép beszúrásához kattintson az ikonra</a:t>
            </a:r>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2960917" y="2634358"/>
            <a:ext cx="2016967" cy="849312"/>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5083634" y="2634358"/>
            <a:ext cx="2016967" cy="849312"/>
          </a:xfrm>
        </p:spPr>
        <p:txBody>
          <a:bodyPr>
            <a:normAutofit/>
          </a:bodyPr>
          <a:lstStyle>
            <a:lvl1pPr marL="0" indent="0">
              <a:buNone/>
              <a:defRPr sz="1400"/>
            </a:lvl1pPr>
          </a:lstStyle>
          <a:p>
            <a:r>
              <a:rPr lang="hu-HU"/>
              <a:t>Kép beszúrásához kattintson az ikonra</a:t>
            </a:r>
          </a:p>
        </p:txBody>
      </p:sp>
      <p:sp>
        <p:nvSpPr>
          <p:cNvPr id="18" name="Picture Placeholder 4">
            <a:extLst>
              <a:ext uri="{FF2B5EF4-FFF2-40B4-BE49-F238E27FC236}">
                <a16:creationId xmlns:a16="http://schemas.microsoft.com/office/drawing/2014/main" id="{A2CD6BC1-8510-4CF6-89F6-9A0916236B8E}"/>
              </a:ext>
            </a:extLst>
          </p:cNvPr>
          <p:cNvSpPr>
            <a:spLocks noGrp="1" noChangeAspect="1"/>
          </p:cNvSpPr>
          <p:nvPr>
            <p:ph type="pic" sz="quarter" idx="23"/>
          </p:nvPr>
        </p:nvSpPr>
        <p:spPr>
          <a:xfrm>
            <a:off x="7206351" y="2634358"/>
            <a:ext cx="2016967" cy="849312"/>
          </a:xfrm>
        </p:spPr>
        <p:txBody>
          <a:bodyPr>
            <a:normAutofit/>
          </a:bodyPr>
          <a:lstStyle>
            <a:lvl1pPr marL="0" indent="0">
              <a:buNone/>
              <a:defRPr sz="1400"/>
            </a:lvl1pPr>
          </a:lstStyle>
          <a:p>
            <a:r>
              <a:rPr lang="hu-HU"/>
              <a:t>Kép beszúrásához kattintson az ikonra</a:t>
            </a:r>
          </a:p>
        </p:txBody>
      </p:sp>
      <p:sp>
        <p:nvSpPr>
          <p:cNvPr id="19" name="Picture Placeholder 4">
            <a:extLst>
              <a:ext uri="{FF2B5EF4-FFF2-40B4-BE49-F238E27FC236}">
                <a16:creationId xmlns:a16="http://schemas.microsoft.com/office/drawing/2014/main" id="{B600B00B-36C7-4B05-889F-B967CC3B8523}"/>
              </a:ext>
            </a:extLst>
          </p:cNvPr>
          <p:cNvSpPr>
            <a:spLocks noGrp="1" noChangeAspect="1"/>
          </p:cNvSpPr>
          <p:nvPr>
            <p:ph type="pic" sz="quarter" idx="24"/>
          </p:nvPr>
        </p:nvSpPr>
        <p:spPr>
          <a:xfrm>
            <a:off x="9329070" y="2634358"/>
            <a:ext cx="2016967" cy="849312"/>
          </a:xfrm>
        </p:spPr>
        <p:txBody>
          <a:bodyPr>
            <a:normAutofit/>
          </a:bodyPr>
          <a:lstStyle>
            <a:lvl1pPr marL="0" indent="0">
              <a:buNone/>
              <a:defRPr sz="1400"/>
            </a:lvl1pPr>
          </a:lstStyle>
          <a:p>
            <a:r>
              <a:rPr lang="hu-HU"/>
              <a:t>Kép beszúrásához kattintson az ikonra</a:t>
            </a:r>
          </a:p>
        </p:txBody>
      </p:sp>
      <p:sp>
        <p:nvSpPr>
          <p:cNvPr id="20" name="Picture Placeholder 4">
            <a:extLst>
              <a:ext uri="{FF2B5EF4-FFF2-40B4-BE49-F238E27FC236}">
                <a16:creationId xmlns:a16="http://schemas.microsoft.com/office/drawing/2014/main" id="{2104D9A3-5D2B-4A99-BD17-90784FE01B03}"/>
              </a:ext>
            </a:extLst>
          </p:cNvPr>
          <p:cNvSpPr>
            <a:spLocks noGrp="1" noChangeAspect="1"/>
          </p:cNvSpPr>
          <p:nvPr>
            <p:ph type="pic" sz="quarter" idx="25"/>
          </p:nvPr>
        </p:nvSpPr>
        <p:spPr>
          <a:xfrm>
            <a:off x="838200" y="3738851"/>
            <a:ext cx="2016967" cy="849312"/>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2960917" y="3738851"/>
            <a:ext cx="2016967" cy="849312"/>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5083634" y="3738851"/>
            <a:ext cx="2016967" cy="849312"/>
          </a:xfrm>
        </p:spPr>
        <p:txBody>
          <a:bodyPr>
            <a:normAutofit/>
          </a:bodyPr>
          <a:lstStyle>
            <a:lvl1pPr marL="0" indent="0">
              <a:buNone/>
              <a:defRPr sz="1400"/>
            </a:lvl1pPr>
          </a:lstStyle>
          <a:p>
            <a:r>
              <a:rPr lang="hu-HU"/>
              <a:t>Kép beszúrásához kattintson az ikonra</a:t>
            </a:r>
          </a:p>
        </p:txBody>
      </p:sp>
      <p:sp>
        <p:nvSpPr>
          <p:cNvPr id="23" name="Picture Placeholder 4">
            <a:extLst>
              <a:ext uri="{FF2B5EF4-FFF2-40B4-BE49-F238E27FC236}">
                <a16:creationId xmlns:a16="http://schemas.microsoft.com/office/drawing/2014/main" id="{C4AF03B5-E096-4684-803B-8680BC34839F}"/>
              </a:ext>
            </a:extLst>
          </p:cNvPr>
          <p:cNvSpPr>
            <a:spLocks noGrp="1" noChangeAspect="1"/>
          </p:cNvSpPr>
          <p:nvPr>
            <p:ph type="pic" sz="quarter" idx="28"/>
          </p:nvPr>
        </p:nvSpPr>
        <p:spPr>
          <a:xfrm>
            <a:off x="7206351" y="3738851"/>
            <a:ext cx="2016967" cy="849312"/>
          </a:xfrm>
        </p:spPr>
        <p:txBody>
          <a:bodyPr>
            <a:normAutofit/>
          </a:bodyPr>
          <a:lstStyle>
            <a:lvl1pPr marL="0" indent="0">
              <a:buNone/>
              <a:defRPr sz="1400"/>
            </a:lvl1pPr>
          </a:lstStyle>
          <a:p>
            <a:r>
              <a:rPr lang="hu-HU"/>
              <a:t>Kép beszúrásához kattintson az ikonra</a:t>
            </a:r>
          </a:p>
        </p:txBody>
      </p:sp>
      <p:sp>
        <p:nvSpPr>
          <p:cNvPr id="24" name="Picture Placeholder 4">
            <a:extLst>
              <a:ext uri="{FF2B5EF4-FFF2-40B4-BE49-F238E27FC236}">
                <a16:creationId xmlns:a16="http://schemas.microsoft.com/office/drawing/2014/main" id="{06D5411B-155D-4580-B39C-8C9BF3C72F1D}"/>
              </a:ext>
            </a:extLst>
          </p:cNvPr>
          <p:cNvSpPr>
            <a:spLocks noGrp="1" noChangeAspect="1"/>
          </p:cNvSpPr>
          <p:nvPr>
            <p:ph type="pic" sz="quarter" idx="29"/>
          </p:nvPr>
        </p:nvSpPr>
        <p:spPr>
          <a:xfrm>
            <a:off x="9329070" y="3738851"/>
            <a:ext cx="2016967" cy="849312"/>
          </a:xfrm>
        </p:spPr>
        <p:txBody>
          <a:bodyPr>
            <a:normAutofit/>
          </a:bodyPr>
          <a:lstStyle>
            <a:lvl1pPr marL="0" indent="0">
              <a:buNone/>
              <a:defRPr sz="1400"/>
            </a:lvl1pPr>
          </a:lstStyle>
          <a:p>
            <a:r>
              <a:rPr lang="hu-HU"/>
              <a:t>Kép beszúrásához kattintson az ikonra</a:t>
            </a:r>
          </a:p>
        </p:txBody>
      </p:sp>
      <p:sp>
        <p:nvSpPr>
          <p:cNvPr id="25" name="Picture Placeholder 4">
            <a:extLst>
              <a:ext uri="{FF2B5EF4-FFF2-40B4-BE49-F238E27FC236}">
                <a16:creationId xmlns:a16="http://schemas.microsoft.com/office/drawing/2014/main" id="{09AFE929-D129-477F-B404-8B5F17230A97}"/>
              </a:ext>
            </a:extLst>
          </p:cNvPr>
          <p:cNvSpPr>
            <a:spLocks noGrp="1" noChangeAspect="1"/>
          </p:cNvSpPr>
          <p:nvPr>
            <p:ph type="pic" sz="quarter" idx="30"/>
          </p:nvPr>
        </p:nvSpPr>
        <p:spPr>
          <a:xfrm>
            <a:off x="838200" y="4843344"/>
            <a:ext cx="2016967" cy="849312"/>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2960917" y="4843344"/>
            <a:ext cx="2016967" cy="849312"/>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5083634" y="4843344"/>
            <a:ext cx="2016967" cy="849312"/>
          </a:xfrm>
        </p:spPr>
        <p:txBody>
          <a:bodyPr>
            <a:normAutofit/>
          </a:bodyPr>
          <a:lstStyle>
            <a:lvl1pPr marL="0" indent="0">
              <a:buNone/>
              <a:defRPr sz="1400"/>
            </a:lvl1pPr>
          </a:lstStyle>
          <a:p>
            <a:r>
              <a:rPr lang="hu-HU"/>
              <a:t>Kép beszúrásához kattintson az ikonra</a:t>
            </a:r>
          </a:p>
        </p:txBody>
      </p:sp>
      <p:sp>
        <p:nvSpPr>
          <p:cNvPr id="28" name="Picture Placeholder 4">
            <a:extLst>
              <a:ext uri="{FF2B5EF4-FFF2-40B4-BE49-F238E27FC236}">
                <a16:creationId xmlns:a16="http://schemas.microsoft.com/office/drawing/2014/main" id="{A4F36965-BE4E-4F72-BB8F-010E1771D5FC}"/>
              </a:ext>
            </a:extLst>
          </p:cNvPr>
          <p:cNvSpPr>
            <a:spLocks noGrp="1" noChangeAspect="1"/>
          </p:cNvSpPr>
          <p:nvPr>
            <p:ph type="pic" sz="quarter" idx="33"/>
          </p:nvPr>
        </p:nvSpPr>
        <p:spPr>
          <a:xfrm>
            <a:off x="7206351" y="4843344"/>
            <a:ext cx="2016967" cy="849312"/>
          </a:xfrm>
        </p:spPr>
        <p:txBody>
          <a:bodyPr>
            <a:normAutofit/>
          </a:bodyPr>
          <a:lstStyle>
            <a:lvl1pPr marL="0" indent="0">
              <a:buNone/>
              <a:defRPr sz="1400"/>
            </a:lvl1pPr>
          </a:lstStyle>
          <a:p>
            <a:r>
              <a:rPr lang="hu-HU"/>
              <a:t>Kép beszúrásához kattintson az ikonra</a:t>
            </a:r>
          </a:p>
        </p:txBody>
      </p:sp>
      <p:sp>
        <p:nvSpPr>
          <p:cNvPr id="29" name="Picture Placeholder 4">
            <a:extLst>
              <a:ext uri="{FF2B5EF4-FFF2-40B4-BE49-F238E27FC236}">
                <a16:creationId xmlns:a16="http://schemas.microsoft.com/office/drawing/2014/main" id="{C01971A4-8507-4DDA-BC65-0CC6EA2266D5}"/>
              </a:ext>
            </a:extLst>
          </p:cNvPr>
          <p:cNvSpPr>
            <a:spLocks noGrp="1" noChangeAspect="1"/>
          </p:cNvSpPr>
          <p:nvPr>
            <p:ph type="pic" sz="quarter" idx="34"/>
          </p:nvPr>
        </p:nvSpPr>
        <p:spPr>
          <a:xfrm>
            <a:off x="9329070" y="4843344"/>
            <a:ext cx="2016967" cy="849312"/>
          </a:xfrm>
        </p:spPr>
        <p:txBody>
          <a:bodyPr>
            <a:normAutofit/>
          </a:bodyPr>
          <a:lstStyle>
            <a:lvl1pPr marL="0" indent="0">
              <a:buNone/>
              <a:defRPr sz="1400"/>
            </a:lvl1pPr>
          </a:lstStyle>
          <a:p>
            <a:r>
              <a:rPr lang="hu-HU"/>
              <a:t>Kép beszúrásához kattintson az ikonra</a:t>
            </a:r>
          </a:p>
        </p:txBody>
      </p:sp>
      <p:sp>
        <p:nvSpPr>
          <p:cNvPr id="30" name="Title 1">
            <a:extLst>
              <a:ext uri="{FF2B5EF4-FFF2-40B4-BE49-F238E27FC236}">
                <a16:creationId xmlns:a16="http://schemas.microsoft.com/office/drawing/2014/main" id="{AFC8EB09-12C9-4568-BAA0-DA480B8166A5}"/>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31" name="Text Placeholder 9">
            <a:extLst>
              <a:ext uri="{FF2B5EF4-FFF2-40B4-BE49-F238E27FC236}">
                <a16:creationId xmlns:a16="http://schemas.microsoft.com/office/drawing/2014/main" id="{46E4C83D-970D-42E7-B52A-6C2CB193DB72}"/>
              </a:ext>
            </a:extLst>
          </p:cNvPr>
          <p:cNvSpPr>
            <a:spLocks noGrp="1"/>
          </p:cNvSpPr>
          <p:nvPr>
            <p:ph type="body" sz="quarter" idx="19"/>
          </p:nvPr>
        </p:nvSpPr>
        <p:spPr>
          <a:xfrm>
            <a:off x="838200" y="1487979"/>
            <a:ext cx="10515600" cy="365125"/>
          </a:xfrm>
        </p:spPr>
        <p:txBody>
          <a:bodyPr anchor="t">
            <a:noAutofit/>
          </a:bodyPr>
          <a:lstStyle>
            <a:lvl1pPr marL="0" indent="0" algn="ctr">
              <a:lnSpc>
                <a:spcPts val="1700"/>
              </a:lnSpc>
              <a:buNone/>
              <a:defRPr sz="1600" i="0" u="none">
                <a:solidFill>
                  <a:schemeClr val="tx2">
                    <a:lumMod val="50000"/>
                    <a:lumOff val="5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653570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a felsorolással, title nélkül 0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Content Placeholder 2">
            <a:extLst>
              <a:ext uri="{FF2B5EF4-FFF2-40B4-BE49-F238E27FC236}">
                <a16:creationId xmlns:a16="http://schemas.microsoft.com/office/drawing/2014/main" id="{23F33D72-AEB5-4FEC-81C4-E3D5FA8671E7}"/>
              </a:ext>
            </a:extLst>
          </p:cNvPr>
          <p:cNvSpPr>
            <a:spLocks noGrp="1"/>
          </p:cNvSpPr>
          <p:nvPr>
            <p:ph idx="1"/>
          </p:nvPr>
        </p:nvSpPr>
        <p:spPr>
          <a:xfrm>
            <a:off x="838200" y="872836"/>
            <a:ext cx="4974771" cy="513607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9" name="Content Placeholder 2">
            <a:extLst>
              <a:ext uri="{FF2B5EF4-FFF2-40B4-BE49-F238E27FC236}">
                <a16:creationId xmlns:a16="http://schemas.microsoft.com/office/drawing/2014/main" id="{9655AC01-1B12-44BA-922E-A313B2EC2AE4}"/>
              </a:ext>
            </a:extLst>
          </p:cNvPr>
          <p:cNvSpPr>
            <a:spLocks noGrp="1"/>
          </p:cNvSpPr>
          <p:nvPr>
            <p:ph idx="12"/>
          </p:nvPr>
        </p:nvSpPr>
        <p:spPr>
          <a:xfrm>
            <a:off x="6379029" y="872836"/>
            <a:ext cx="4974771" cy="513607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6223330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ok szövegge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Title 1">
            <a:extLst>
              <a:ext uri="{FF2B5EF4-FFF2-40B4-BE49-F238E27FC236}">
                <a16:creationId xmlns:a16="http://schemas.microsoft.com/office/drawing/2014/main" id="{761CC5DE-4442-4623-83BE-051043D69C23}"/>
              </a:ext>
            </a:extLst>
          </p:cNvPr>
          <p:cNvSpPr>
            <a:spLocks noGrp="1"/>
          </p:cNvSpPr>
          <p:nvPr>
            <p:ph type="title"/>
          </p:nvPr>
        </p:nvSpPr>
        <p:spPr>
          <a:xfrm>
            <a:off x="1278294" y="325946"/>
            <a:ext cx="10075506" cy="1423219"/>
          </a:xfrm>
        </p:spPr>
        <p:txBody>
          <a:bodyPr anchor="b">
            <a:normAutofit/>
          </a:bodyPr>
          <a:lstStyle>
            <a:lvl1pPr>
              <a:defRPr sz="2800"/>
            </a:lvl1pPr>
          </a:lstStyle>
          <a:p>
            <a:r>
              <a:rPr lang="hu-HU"/>
              <a:t>Mintacím szerkesztése</a:t>
            </a:r>
            <a:endParaRPr lang="hu-HU" dirty="0"/>
          </a:p>
        </p:txBody>
      </p:sp>
      <p:sp>
        <p:nvSpPr>
          <p:cNvPr id="9" name="Flowchart: Alternate Process 8">
            <a:extLst>
              <a:ext uri="{FF2B5EF4-FFF2-40B4-BE49-F238E27FC236}">
                <a16:creationId xmlns:a16="http://schemas.microsoft.com/office/drawing/2014/main" id="{1B312EC1-D67F-4C8F-8AB7-FD3B5425B312}"/>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0363001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ok szöveggel, 2 oszlop">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a:xfrm>
            <a:off x="838200" y="2071396"/>
            <a:ext cx="497477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8" name="Content Placeholder 2">
            <a:extLst>
              <a:ext uri="{FF2B5EF4-FFF2-40B4-BE49-F238E27FC236}">
                <a16:creationId xmlns:a16="http://schemas.microsoft.com/office/drawing/2014/main" id="{34DAF377-B146-4EEE-A1B8-140BBAB6B9D0}"/>
              </a:ext>
            </a:extLst>
          </p:cNvPr>
          <p:cNvSpPr>
            <a:spLocks noGrp="1"/>
          </p:cNvSpPr>
          <p:nvPr>
            <p:ph idx="12"/>
          </p:nvPr>
        </p:nvSpPr>
        <p:spPr>
          <a:xfrm>
            <a:off x="6379029" y="2065176"/>
            <a:ext cx="497477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9" name="Title 1">
            <a:extLst>
              <a:ext uri="{FF2B5EF4-FFF2-40B4-BE49-F238E27FC236}">
                <a16:creationId xmlns:a16="http://schemas.microsoft.com/office/drawing/2014/main" id="{618929FA-0BB2-4A2A-A059-CF959EF6C91C}"/>
              </a:ext>
            </a:extLst>
          </p:cNvPr>
          <p:cNvSpPr>
            <a:spLocks noGrp="1"/>
          </p:cNvSpPr>
          <p:nvPr>
            <p:ph type="title"/>
          </p:nvPr>
        </p:nvSpPr>
        <p:spPr>
          <a:xfrm>
            <a:off x="1278294" y="325946"/>
            <a:ext cx="10075506" cy="1423219"/>
          </a:xfrm>
        </p:spPr>
        <p:txBody>
          <a:bodyPr anchor="b">
            <a:normAutofit/>
          </a:bodyPr>
          <a:lstStyle>
            <a:lvl1pPr>
              <a:defRPr sz="2800"/>
            </a:lvl1pPr>
          </a:lstStyle>
          <a:p>
            <a:r>
              <a:rPr lang="hu-HU"/>
              <a:t>Mintacím szerkesztése</a:t>
            </a:r>
            <a:endParaRPr lang="hu-HU" dirty="0"/>
          </a:p>
        </p:txBody>
      </p:sp>
      <p:sp>
        <p:nvSpPr>
          <p:cNvPr id="12" name="Flowchart: Alternate Process 11">
            <a:extLst>
              <a:ext uri="{FF2B5EF4-FFF2-40B4-BE49-F238E27FC236}">
                <a16:creationId xmlns:a16="http://schemas.microsoft.com/office/drawing/2014/main" id="{24BC1F82-F424-4240-A079-2450855427F1}"/>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243457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B098-93F9-4ECF-9411-8001FF3B42C7}"/>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hu-HU"/>
              <a:t>Mintacím szerkesztése</a:t>
            </a:r>
            <a:endParaRPr lang="hu-HU" dirty="0"/>
          </a:p>
        </p:txBody>
      </p:sp>
      <p:sp>
        <p:nvSpPr>
          <p:cNvPr id="3" name="Text Placeholder 2">
            <a:extLst>
              <a:ext uri="{FF2B5EF4-FFF2-40B4-BE49-F238E27FC236}">
                <a16:creationId xmlns:a16="http://schemas.microsoft.com/office/drawing/2014/main" id="{1A940813-9633-4D6C-B986-EFF57FC28847}"/>
              </a:ext>
            </a:extLst>
          </p:cNvPr>
          <p:cNvSpPr>
            <a:spLocks noGrp="1"/>
          </p:cNvSpPr>
          <p:nvPr>
            <p:ph type="body" idx="1"/>
          </p:nvPr>
        </p:nvSpPr>
        <p:spPr>
          <a:xfrm>
            <a:off x="839788" y="1681163"/>
            <a:ext cx="5157787" cy="823912"/>
          </a:xfrm>
        </p:spPr>
        <p:txBody>
          <a:bodyPr anchor="b">
            <a:normAutofit/>
          </a:bodyPr>
          <a:lstStyle>
            <a:lvl1pPr marL="0" indent="0">
              <a:buNone/>
              <a:defRPr sz="1800" b="0">
                <a:solidFill>
                  <a:schemeClr val="bg1"/>
                </a:solidFill>
                <a:latin typeface="Work Sans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5" name="Text Placeholder 4">
            <a:extLst>
              <a:ext uri="{FF2B5EF4-FFF2-40B4-BE49-F238E27FC236}">
                <a16:creationId xmlns:a16="http://schemas.microsoft.com/office/drawing/2014/main" id="{368E689D-222A-4F8E-8645-9A4E6CC2DD64}"/>
              </a:ext>
            </a:extLst>
          </p:cNvPr>
          <p:cNvSpPr>
            <a:spLocks noGrp="1"/>
          </p:cNvSpPr>
          <p:nvPr>
            <p:ph type="body" sz="quarter" idx="3"/>
          </p:nvPr>
        </p:nvSpPr>
        <p:spPr>
          <a:xfrm>
            <a:off x="6172200" y="1681163"/>
            <a:ext cx="5183188" cy="823912"/>
          </a:xfrm>
        </p:spPr>
        <p:txBody>
          <a:bodyPr anchor="b">
            <a:normAutofit/>
          </a:bodyPr>
          <a:lstStyle>
            <a:lvl1pPr marL="0" indent="0">
              <a:buNone/>
              <a:defRPr sz="1800" b="0">
                <a:solidFill>
                  <a:schemeClr val="bg1"/>
                </a:solidFill>
                <a:latin typeface="Work Sans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11" name="Content Placeholder 2">
            <a:extLst>
              <a:ext uri="{FF2B5EF4-FFF2-40B4-BE49-F238E27FC236}">
                <a16:creationId xmlns:a16="http://schemas.microsoft.com/office/drawing/2014/main" id="{ED436CC6-7F01-4C6F-9DD1-C0F7B987B28E}"/>
              </a:ext>
            </a:extLst>
          </p:cNvPr>
          <p:cNvSpPr>
            <a:spLocks noGrp="1"/>
          </p:cNvSpPr>
          <p:nvPr>
            <p:ph idx="12"/>
          </p:nvPr>
        </p:nvSpPr>
        <p:spPr>
          <a:xfrm>
            <a:off x="838200" y="2593570"/>
            <a:ext cx="5157787" cy="3415343"/>
          </a:xfrm>
        </p:spPr>
        <p:txBody>
          <a:bodyPr>
            <a:normAutofit/>
          </a:bodyPr>
          <a:lstStyle>
            <a:lvl1pPr marL="0" indent="0">
              <a:lnSpc>
                <a:spcPct val="150000"/>
              </a:lnSpc>
              <a:buClr>
                <a:schemeClr val="accent5"/>
              </a:buClr>
              <a:buNone/>
              <a:defRPr sz="2000">
                <a:solidFill>
                  <a:schemeClr val="bg1"/>
                </a:solidFill>
              </a:defRPr>
            </a:lvl1pPr>
            <a:lvl2pPr marL="457200" indent="0">
              <a:lnSpc>
                <a:spcPct val="150000"/>
              </a:lnSpc>
              <a:buClr>
                <a:schemeClr val="accent5"/>
              </a:buClr>
              <a:buNone/>
              <a:defRPr sz="1800">
                <a:solidFill>
                  <a:schemeClr val="bg1"/>
                </a:solidFill>
              </a:defRPr>
            </a:lvl2pPr>
            <a:lvl3pPr marL="914400" indent="0">
              <a:lnSpc>
                <a:spcPct val="150000"/>
              </a:lnSpc>
              <a:buClr>
                <a:schemeClr val="accent5"/>
              </a:buClr>
              <a:buNone/>
              <a:defRPr sz="1600">
                <a:solidFill>
                  <a:schemeClr val="bg1"/>
                </a:solidFill>
              </a:defRPr>
            </a:lvl3pPr>
            <a:lvl4pPr marL="1371600" indent="0">
              <a:lnSpc>
                <a:spcPct val="150000"/>
              </a:lnSpc>
              <a:buClr>
                <a:schemeClr val="accent5"/>
              </a:buClr>
              <a:buNone/>
              <a:defRPr sz="1400">
                <a:solidFill>
                  <a:schemeClr val="bg1"/>
                </a:solidFill>
              </a:defRPr>
            </a:lvl4pPr>
            <a:lvl5pPr marL="1828800" indent="0">
              <a:lnSpc>
                <a:spcPct val="150000"/>
              </a:lnSpc>
              <a:buClr>
                <a:schemeClr val="accent5"/>
              </a:buClr>
              <a:buNone/>
              <a:defRPr sz="1400">
                <a:solidFill>
                  <a:schemeClr val="bg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2" name="Content Placeholder 2">
            <a:extLst>
              <a:ext uri="{FF2B5EF4-FFF2-40B4-BE49-F238E27FC236}">
                <a16:creationId xmlns:a16="http://schemas.microsoft.com/office/drawing/2014/main" id="{DA5D5BA7-BD73-482E-AA7B-196D5C6AA713}"/>
              </a:ext>
            </a:extLst>
          </p:cNvPr>
          <p:cNvSpPr>
            <a:spLocks noGrp="1"/>
          </p:cNvSpPr>
          <p:nvPr>
            <p:ph idx="13"/>
          </p:nvPr>
        </p:nvSpPr>
        <p:spPr>
          <a:xfrm>
            <a:off x="6170613" y="2587350"/>
            <a:ext cx="5183188" cy="3415343"/>
          </a:xfrm>
        </p:spPr>
        <p:txBody>
          <a:bodyPr>
            <a:normAutofit/>
          </a:bodyPr>
          <a:lstStyle>
            <a:lvl1pPr marL="0" indent="0">
              <a:lnSpc>
                <a:spcPct val="150000"/>
              </a:lnSpc>
              <a:buClr>
                <a:schemeClr val="accent5"/>
              </a:buClr>
              <a:buNone/>
              <a:defRPr sz="2000">
                <a:solidFill>
                  <a:schemeClr val="bg1"/>
                </a:solidFill>
              </a:defRPr>
            </a:lvl1pPr>
            <a:lvl2pPr marL="457200" indent="0">
              <a:lnSpc>
                <a:spcPct val="150000"/>
              </a:lnSpc>
              <a:buClr>
                <a:schemeClr val="accent5"/>
              </a:buClr>
              <a:buNone/>
              <a:defRPr sz="1800">
                <a:solidFill>
                  <a:schemeClr val="bg1"/>
                </a:solidFill>
              </a:defRPr>
            </a:lvl2pPr>
            <a:lvl3pPr marL="914400" indent="0">
              <a:lnSpc>
                <a:spcPct val="150000"/>
              </a:lnSpc>
              <a:buClr>
                <a:schemeClr val="accent5"/>
              </a:buClr>
              <a:buNone/>
              <a:defRPr sz="1600">
                <a:solidFill>
                  <a:schemeClr val="bg1"/>
                </a:solidFill>
              </a:defRPr>
            </a:lvl3pPr>
            <a:lvl4pPr marL="1371600" indent="0">
              <a:lnSpc>
                <a:spcPct val="150000"/>
              </a:lnSpc>
              <a:buClr>
                <a:schemeClr val="accent5"/>
              </a:buClr>
              <a:buNone/>
              <a:defRPr sz="1400">
                <a:solidFill>
                  <a:schemeClr val="bg1"/>
                </a:solidFill>
              </a:defRPr>
            </a:lvl4pPr>
            <a:lvl5pPr marL="1828800" indent="0">
              <a:lnSpc>
                <a:spcPct val="150000"/>
              </a:lnSpc>
              <a:buClr>
                <a:schemeClr val="accent5"/>
              </a:buClr>
              <a:buNone/>
              <a:defRPr sz="1400">
                <a:solidFill>
                  <a:schemeClr val="bg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3" name="Footer Placeholder 7">
            <a:extLst>
              <a:ext uri="{FF2B5EF4-FFF2-40B4-BE49-F238E27FC236}">
                <a16:creationId xmlns:a16="http://schemas.microsoft.com/office/drawing/2014/main" id="{9C7FB4B2-A2C2-41BF-8ECD-7ADB86002E92}"/>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p>
        </p:txBody>
      </p:sp>
      <p:pic>
        <p:nvPicPr>
          <p:cNvPr id="17" name="Graphic 16">
            <a:extLst>
              <a:ext uri="{FF2B5EF4-FFF2-40B4-BE49-F238E27FC236}">
                <a16:creationId xmlns:a16="http://schemas.microsoft.com/office/drawing/2014/main" id="{87862469-1D43-4684-A9F9-5AB853570E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18" name="Slide Number Placeholder 5">
            <a:extLst>
              <a:ext uri="{FF2B5EF4-FFF2-40B4-BE49-F238E27FC236}">
                <a16:creationId xmlns:a16="http://schemas.microsoft.com/office/drawing/2014/main" id="{5054701D-8107-429C-A684-C40D593DDE96}"/>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9" name="Oval 18">
            <a:extLst>
              <a:ext uri="{FF2B5EF4-FFF2-40B4-BE49-F238E27FC236}">
                <a16:creationId xmlns:a16="http://schemas.microsoft.com/office/drawing/2014/main" id="{75027198-FA8C-4200-928A-3816DF965E3F}"/>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0" name="Slide Number Placeholder 5">
            <a:extLst>
              <a:ext uri="{FF2B5EF4-FFF2-40B4-BE49-F238E27FC236}">
                <a16:creationId xmlns:a16="http://schemas.microsoft.com/office/drawing/2014/main" id="{BEDA7C98-114D-4B0D-92F8-DB07EEE0F9D6}"/>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288020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settanulmány dia - 2/3 grafikon, 1/3 szöveg 01 ">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12BDBB5-7747-4C69-8EF9-DD821614B7E8}"/>
              </a:ext>
            </a:extLst>
          </p:cNvPr>
          <p:cNvSpPr/>
          <p:nvPr userDrawn="1"/>
        </p:nvSpPr>
        <p:spPr>
          <a:xfrm>
            <a:off x="0" y="0"/>
            <a:ext cx="624096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336680" y="1730222"/>
            <a:ext cx="5567601" cy="428802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0" name="Text Placeholder 9">
            <a:extLst>
              <a:ext uri="{FF2B5EF4-FFF2-40B4-BE49-F238E27FC236}">
                <a16:creationId xmlns:a16="http://schemas.microsoft.com/office/drawing/2014/main" id="{E407670B-D685-4A7E-A953-61D302C91738}"/>
              </a:ext>
            </a:extLst>
          </p:cNvPr>
          <p:cNvSpPr>
            <a:spLocks noGrp="1"/>
          </p:cNvSpPr>
          <p:nvPr>
            <p:ph type="body" sz="quarter" idx="12"/>
          </p:nvPr>
        </p:nvSpPr>
        <p:spPr>
          <a:xfrm>
            <a:off x="7854000" y="2602554"/>
            <a:ext cx="3554963" cy="503860"/>
          </a:xfrm>
        </p:spPr>
        <p:txBody>
          <a:bodyPr anchor="t">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7" name="Picture Placeholder 16">
            <a:extLst>
              <a:ext uri="{FF2B5EF4-FFF2-40B4-BE49-F238E27FC236}">
                <a16:creationId xmlns:a16="http://schemas.microsoft.com/office/drawing/2014/main" id="{C73083DB-5B6C-4B84-9A94-4DF2001D35CB}"/>
              </a:ext>
            </a:extLst>
          </p:cNvPr>
          <p:cNvSpPr>
            <a:spLocks noGrp="1"/>
          </p:cNvSpPr>
          <p:nvPr>
            <p:ph type="pic" sz="quarter" idx="13"/>
          </p:nvPr>
        </p:nvSpPr>
        <p:spPr>
          <a:xfrm>
            <a:off x="6818042" y="2312969"/>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18" name="Text Placeholder 9">
            <a:extLst>
              <a:ext uri="{FF2B5EF4-FFF2-40B4-BE49-F238E27FC236}">
                <a16:creationId xmlns:a16="http://schemas.microsoft.com/office/drawing/2014/main" id="{B4477F23-57F4-4974-94EE-DF0ED92F3A91}"/>
              </a:ext>
            </a:extLst>
          </p:cNvPr>
          <p:cNvSpPr>
            <a:spLocks noGrp="1"/>
          </p:cNvSpPr>
          <p:nvPr>
            <p:ph type="body" sz="quarter" idx="14"/>
          </p:nvPr>
        </p:nvSpPr>
        <p:spPr>
          <a:xfrm>
            <a:off x="7854000" y="3764640"/>
            <a:ext cx="3554963" cy="503860"/>
          </a:xfrm>
        </p:spPr>
        <p:txBody>
          <a:bodyPr anchor="t">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Picture Placeholder 16">
            <a:extLst>
              <a:ext uri="{FF2B5EF4-FFF2-40B4-BE49-F238E27FC236}">
                <a16:creationId xmlns:a16="http://schemas.microsoft.com/office/drawing/2014/main" id="{3FEEA3E6-AF87-4645-A090-ADD656D5B469}"/>
              </a:ext>
            </a:extLst>
          </p:cNvPr>
          <p:cNvSpPr>
            <a:spLocks noGrp="1"/>
          </p:cNvSpPr>
          <p:nvPr>
            <p:ph type="pic" sz="quarter" idx="15"/>
          </p:nvPr>
        </p:nvSpPr>
        <p:spPr>
          <a:xfrm>
            <a:off x="6818042" y="3447062"/>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0" name="Text Placeholder 9">
            <a:extLst>
              <a:ext uri="{FF2B5EF4-FFF2-40B4-BE49-F238E27FC236}">
                <a16:creationId xmlns:a16="http://schemas.microsoft.com/office/drawing/2014/main" id="{0E14CCCA-2938-4162-910C-E940720AC476}"/>
              </a:ext>
            </a:extLst>
          </p:cNvPr>
          <p:cNvSpPr>
            <a:spLocks noGrp="1"/>
          </p:cNvSpPr>
          <p:nvPr>
            <p:ph type="body" sz="quarter" idx="16"/>
          </p:nvPr>
        </p:nvSpPr>
        <p:spPr>
          <a:xfrm>
            <a:off x="7854000" y="4973297"/>
            <a:ext cx="3554963" cy="503860"/>
          </a:xfrm>
        </p:spPr>
        <p:txBody>
          <a:bodyPr anchor="t">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Picture Placeholder 16">
            <a:extLst>
              <a:ext uri="{FF2B5EF4-FFF2-40B4-BE49-F238E27FC236}">
                <a16:creationId xmlns:a16="http://schemas.microsoft.com/office/drawing/2014/main" id="{BA84D0CE-C20C-4672-B319-6E208E7226AB}"/>
              </a:ext>
            </a:extLst>
          </p:cNvPr>
          <p:cNvSpPr>
            <a:spLocks noGrp="1"/>
          </p:cNvSpPr>
          <p:nvPr>
            <p:ph type="pic" sz="quarter" idx="17"/>
          </p:nvPr>
        </p:nvSpPr>
        <p:spPr>
          <a:xfrm>
            <a:off x="6818042" y="4655719"/>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691071"/>
            <a:ext cx="4594031" cy="1039150"/>
          </a:xfrm>
        </p:spPr>
        <p:txBody>
          <a:bodyPr anchor="b">
            <a:normAutofit/>
          </a:bodyPr>
          <a:lstStyle>
            <a:lvl1pPr>
              <a:defRPr sz="2400"/>
            </a:lvl1pPr>
          </a:lstStyle>
          <a:p>
            <a:r>
              <a:rPr lang="hu-HU"/>
              <a:t>Mintacím szerkesztése</a:t>
            </a:r>
            <a:endParaRPr lang="hu-HU" dirty="0"/>
          </a:p>
        </p:txBody>
      </p:sp>
      <p:sp>
        <p:nvSpPr>
          <p:cNvPr id="23" name="Text Placeholder 9">
            <a:extLst>
              <a:ext uri="{FF2B5EF4-FFF2-40B4-BE49-F238E27FC236}">
                <a16:creationId xmlns:a16="http://schemas.microsoft.com/office/drawing/2014/main" id="{3DEA46AC-4AF4-4D47-B0A1-CF838CFBB52B}"/>
              </a:ext>
            </a:extLst>
          </p:cNvPr>
          <p:cNvSpPr>
            <a:spLocks noGrp="1"/>
          </p:cNvSpPr>
          <p:nvPr>
            <p:ph type="body" sz="quarter" idx="18"/>
          </p:nvPr>
        </p:nvSpPr>
        <p:spPr>
          <a:xfrm>
            <a:off x="7857110" y="2288422"/>
            <a:ext cx="3554963" cy="314132"/>
          </a:xfrm>
        </p:spPr>
        <p:txBody>
          <a:bodyPr anchor="t">
            <a:noAutofit/>
          </a:bodyPr>
          <a:lstStyle>
            <a:lvl1pPr marL="0" indent="0">
              <a:lnSpc>
                <a:spcPts val="1700"/>
              </a:lnSpc>
              <a:buNone/>
              <a:defRPr sz="1800">
                <a:latin typeface="Work Sans SemiBold" panose="000007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4" name="Text Placeholder 9">
            <a:extLst>
              <a:ext uri="{FF2B5EF4-FFF2-40B4-BE49-F238E27FC236}">
                <a16:creationId xmlns:a16="http://schemas.microsoft.com/office/drawing/2014/main" id="{9BF5C844-7692-41C1-AB31-C84EA162A9BD}"/>
              </a:ext>
            </a:extLst>
          </p:cNvPr>
          <p:cNvSpPr>
            <a:spLocks noGrp="1"/>
          </p:cNvSpPr>
          <p:nvPr>
            <p:ph type="body" sz="quarter" idx="19"/>
          </p:nvPr>
        </p:nvSpPr>
        <p:spPr>
          <a:xfrm>
            <a:off x="7857110" y="3450508"/>
            <a:ext cx="3554963" cy="314132"/>
          </a:xfrm>
        </p:spPr>
        <p:txBody>
          <a:bodyPr anchor="t">
            <a:noAutofit/>
          </a:bodyPr>
          <a:lstStyle>
            <a:lvl1pPr marL="0" indent="0">
              <a:lnSpc>
                <a:spcPts val="1700"/>
              </a:lnSpc>
              <a:buNone/>
              <a:defRPr sz="1800">
                <a:latin typeface="Work Sans SemiBold" panose="000007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5" name="Text Placeholder 9">
            <a:extLst>
              <a:ext uri="{FF2B5EF4-FFF2-40B4-BE49-F238E27FC236}">
                <a16:creationId xmlns:a16="http://schemas.microsoft.com/office/drawing/2014/main" id="{5A3A58E3-2E5C-430B-A158-7F6443E5C891}"/>
              </a:ext>
            </a:extLst>
          </p:cNvPr>
          <p:cNvSpPr>
            <a:spLocks noGrp="1"/>
          </p:cNvSpPr>
          <p:nvPr>
            <p:ph type="body" sz="quarter" idx="20"/>
          </p:nvPr>
        </p:nvSpPr>
        <p:spPr>
          <a:xfrm>
            <a:off x="7857110" y="4659165"/>
            <a:ext cx="3554963" cy="314132"/>
          </a:xfrm>
        </p:spPr>
        <p:txBody>
          <a:bodyPr anchor="t">
            <a:noAutofit/>
          </a:bodyPr>
          <a:lstStyle>
            <a:lvl1pPr marL="0" indent="0">
              <a:lnSpc>
                <a:spcPts val="1700"/>
              </a:lnSpc>
              <a:buNone/>
              <a:defRPr sz="1800">
                <a:latin typeface="Work Sans SemiBold" panose="000007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6" name="Footer Placeholder 5">
            <a:extLst>
              <a:ext uri="{FF2B5EF4-FFF2-40B4-BE49-F238E27FC236}">
                <a16:creationId xmlns:a16="http://schemas.microsoft.com/office/drawing/2014/main" id="{46C9367D-F41D-4F98-A661-E5F7D8CC5E64}"/>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pic>
        <p:nvPicPr>
          <p:cNvPr id="28" name="Graphic 27">
            <a:extLst>
              <a:ext uri="{FF2B5EF4-FFF2-40B4-BE49-F238E27FC236}">
                <a16:creationId xmlns:a16="http://schemas.microsoft.com/office/drawing/2014/main" id="{BF1D63D1-C02C-4926-809C-5E8EDE0D98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9" name="Flowchart: Alternate Process 28">
            <a:extLst>
              <a:ext uri="{FF2B5EF4-FFF2-40B4-BE49-F238E27FC236}">
                <a16:creationId xmlns:a16="http://schemas.microsoft.com/office/drawing/2014/main" id="{A1607BB4-469F-42D4-8EDE-115D5B509D9A}"/>
              </a:ext>
            </a:extLst>
          </p:cNvPr>
          <p:cNvSpPr/>
          <p:nvPr userDrawn="1"/>
        </p:nvSpPr>
        <p:spPr>
          <a:xfrm rot="10800000" flipV="1">
            <a:off x="5540834" y="839754"/>
            <a:ext cx="945833" cy="45719"/>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726846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settanulmány dia - 2/3 grafikon, 1/3 szöveg 0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12BDBB5-7747-4C69-8EF9-DD821614B7E8}"/>
              </a:ext>
            </a:extLst>
          </p:cNvPr>
          <p:cNvSpPr/>
          <p:nvPr userDrawn="1"/>
        </p:nvSpPr>
        <p:spPr>
          <a:xfrm>
            <a:off x="0" y="0"/>
            <a:ext cx="6240961" cy="6858000"/>
          </a:xfrm>
          <a:prstGeom prst="rect">
            <a:avLst/>
          </a:prstGeom>
          <a:solidFill>
            <a:srgbClr val="D8EC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336680" y="1017015"/>
            <a:ext cx="5567601" cy="500123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691071"/>
            <a:ext cx="4594031" cy="1039150"/>
          </a:xfrm>
        </p:spPr>
        <p:txBody>
          <a:bodyPr anchor="b">
            <a:normAutofit/>
          </a:bodyPr>
          <a:lstStyle>
            <a:lvl1pPr>
              <a:defRPr sz="2400"/>
            </a:lvl1pPr>
          </a:lstStyle>
          <a:p>
            <a:r>
              <a:rPr lang="hu-HU"/>
              <a:t>Mintacím szerkesztése</a:t>
            </a:r>
            <a:endParaRPr lang="hu-HU" dirty="0"/>
          </a:p>
        </p:txBody>
      </p:sp>
      <p:sp>
        <p:nvSpPr>
          <p:cNvPr id="26" name="Footer Placeholder 5">
            <a:extLst>
              <a:ext uri="{FF2B5EF4-FFF2-40B4-BE49-F238E27FC236}">
                <a16:creationId xmlns:a16="http://schemas.microsoft.com/office/drawing/2014/main" id="{46C9367D-F41D-4F98-A661-E5F7D8CC5E64}"/>
              </a:ext>
            </a:extLst>
          </p:cNvPr>
          <p:cNvSpPr>
            <a:spLocks noGrp="1"/>
          </p:cNvSpPr>
          <p:nvPr>
            <p:ph type="ftr" sz="quarter" idx="11"/>
          </p:nvPr>
        </p:nvSpPr>
        <p:spPr>
          <a:xfrm>
            <a:off x="6818041" y="6349490"/>
            <a:ext cx="3730810" cy="365125"/>
          </a:xfrm>
        </p:spPr>
        <p:txBody>
          <a:bodyPr/>
          <a:lstStyle>
            <a:lvl1pPr algn="l">
              <a:defRPr/>
            </a:lvl1pPr>
          </a:lstStyle>
          <a:p>
            <a:r>
              <a:rPr lang="hu-HU"/>
              <a:t>Confidential</a:t>
            </a:r>
          </a:p>
        </p:txBody>
      </p:sp>
      <p:pic>
        <p:nvPicPr>
          <p:cNvPr id="28" name="Graphic 27">
            <a:extLst>
              <a:ext uri="{FF2B5EF4-FFF2-40B4-BE49-F238E27FC236}">
                <a16:creationId xmlns:a16="http://schemas.microsoft.com/office/drawing/2014/main" id="{BF1D63D1-C02C-4926-809C-5E8EDE0D98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30" name="Content Placeholder 2">
            <a:extLst>
              <a:ext uri="{FF2B5EF4-FFF2-40B4-BE49-F238E27FC236}">
                <a16:creationId xmlns:a16="http://schemas.microsoft.com/office/drawing/2014/main" id="{369625D9-9C00-49A6-B3D6-DF099C2859AB}"/>
              </a:ext>
            </a:extLst>
          </p:cNvPr>
          <p:cNvSpPr>
            <a:spLocks noGrp="1"/>
          </p:cNvSpPr>
          <p:nvPr>
            <p:ph idx="12"/>
          </p:nvPr>
        </p:nvSpPr>
        <p:spPr>
          <a:xfrm>
            <a:off x="6818041" y="2065176"/>
            <a:ext cx="459403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9142862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Esettanulmány dia - 2/3 grafikon, 1/3 szöveg 0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12BDBB5-7747-4C69-8EF9-DD821614B7E8}"/>
              </a:ext>
            </a:extLst>
          </p:cNvPr>
          <p:cNvSpPr/>
          <p:nvPr userDrawn="1"/>
        </p:nvSpPr>
        <p:spPr>
          <a:xfrm>
            <a:off x="0" y="0"/>
            <a:ext cx="6240961" cy="6858000"/>
          </a:xfrm>
          <a:prstGeom prst="rect">
            <a:avLst/>
          </a:prstGeom>
          <a:gradFill flip="none" rotWithShape="1">
            <a:gsLst>
              <a:gs pos="0">
                <a:schemeClr val="accent1"/>
              </a:gs>
              <a:gs pos="100000">
                <a:schemeClr val="accent5"/>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336680" y="1017015"/>
            <a:ext cx="5567601" cy="500123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691071"/>
            <a:ext cx="4594031" cy="1039150"/>
          </a:xfrm>
        </p:spPr>
        <p:txBody>
          <a:bodyPr anchor="b">
            <a:normAutofit/>
          </a:bodyPr>
          <a:lstStyle>
            <a:lvl1pPr>
              <a:defRPr sz="2400"/>
            </a:lvl1pPr>
          </a:lstStyle>
          <a:p>
            <a:r>
              <a:rPr lang="hu-HU"/>
              <a:t>Mintacím szerkesztése</a:t>
            </a:r>
            <a:endParaRPr lang="hu-HU" dirty="0"/>
          </a:p>
        </p:txBody>
      </p:sp>
      <p:sp>
        <p:nvSpPr>
          <p:cNvPr id="26" name="Footer Placeholder 5">
            <a:extLst>
              <a:ext uri="{FF2B5EF4-FFF2-40B4-BE49-F238E27FC236}">
                <a16:creationId xmlns:a16="http://schemas.microsoft.com/office/drawing/2014/main" id="{46C9367D-F41D-4F98-A661-E5F7D8CC5E64}"/>
              </a:ext>
            </a:extLst>
          </p:cNvPr>
          <p:cNvSpPr>
            <a:spLocks noGrp="1"/>
          </p:cNvSpPr>
          <p:nvPr>
            <p:ph type="ftr" sz="quarter" idx="11"/>
          </p:nvPr>
        </p:nvSpPr>
        <p:spPr>
          <a:xfrm>
            <a:off x="6818041" y="6349490"/>
            <a:ext cx="3730810" cy="365125"/>
          </a:xfrm>
        </p:spPr>
        <p:txBody>
          <a:bodyPr/>
          <a:lstStyle>
            <a:lvl1pPr algn="l">
              <a:defRPr/>
            </a:lvl1pPr>
          </a:lstStyle>
          <a:p>
            <a:r>
              <a:rPr lang="hu-HU"/>
              <a:t>Confidential</a:t>
            </a:r>
          </a:p>
        </p:txBody>
      </p:sp>
      <p:pic>
        <p:nvPicPr>
          <p:cNvPr id="28" name="Graphic 27">
            <a:extLst>
              <a:ext uri="{FF2B5EF4-FFF2-40B4-BE49-F238E27FC236}">
                <a16:creationId xmlns:a16="http://schemas.microsoft.com/office/drawing/2014/main" id="{BF1D63D1-C02C-4926-809C-5E8EDE0D98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30" name="Content Placeholder 2">
            <a:extLst>
              <a:ext uri="{FF2B5EF4-FFF2-40B4-BE49-F238E27FC236}">
                <a16:creationId xmlns:a16="http://schemas.microsoft.com/office/drawing/2014/main" id="{369625D9-9C00-49A6-B3D6-DF099C2859AB}"/>
              </a:ext>
            </a:extLst>
          </p:cNvPr>
          <p:cNvSpPr>
            <a:spLocks noGrp="1"/>
          </p:cNvSpPr>
          <p:nvPr>
            <p:ph idx="12"/>
          </p:nvPr>
        </p:nvSpPr>
        <p:spPr>
          <a:xfrm>
            <a:off x="6818041" y="2065176"/>
            <a:ext cx="459403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24411809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Esettanulmány dia - 2/3 grafikon, 1/3 szöveg 0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838200" y="1957736"/>
            <a:ext cx="2428702" cy="20822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30" name="Content Placeholder 2">
            <a:extLst>
              <a:ext uri="{FF2B5EF4-FFF2-40B4-BE49-F238E27FC236}">
                <a16:creationId xmlns:a16="http://schemas.microsoft.com/office/drawing/2014/main" id="{369625D9-9C00-49A6-B3D6-DF099C2859AB}"/>
              </a:ext>
            </a:extLst>
          </p:cNvPr>
          <p:cNvSpPr>
            <a:spLocks noGrp="1"/>
          </p:cNvSpPr>
          <p:nvPr>
            <p:ph idx="12"/>
          </p:nvPr>
        </p:nvSpPr>
        <p:spPr>
          <a:xfrm>
            <a:off x="6181901" y="1957736"/>
            <a:ext cx="5230172" cy="4269406"/>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 name="Title 1">
            <a:extLst>
              <a:ext uri="{FF2B5EF4-FFF2-40B4-BE49-F238E27FC236}">
                <a16:creationId xmlns:a16="http://schemas.microsoft.com/office/drawing/2014/main" id="{4A241651-F91F-4F6A-887E-B2EA74FD3328}"/>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11" name="Footer Placeholder 2">
            <a:extLst>
              <a:ext uri="{FF2B5EF4-FFF2-40B4-BE49-F238E27FC236}">
                <a16:creationId xmlns:a16="http://schemas.microsoft.com/office/drawing/2014/main" id="{238B8B98-374A-4D50-AC16-2745EBAA8F26}"/>
              </a:ext>
            </a:extLst>
          </p:cNvPr>
          <p:cNvSpPr>
            <a:spLocks noGrp="1"/>
          </p:cNvSpPr>
          <p:nvPr>
            <p:ph type="ftr" sz="quarter" idx="11"/>
          </p:nvPr>
        </p:nvSpPr>
        <p:spPr>
          <a:xfrm>
            <a:off x="4038600" y="6349490"/>
            <a:ext cx="4114800" cy="365125"/>
          </a:xfrm>
        </p:spPr>
        <p:txBody>
          <a:bodyPr/>
          <a:lstStyle/>
          <a:p>
            <a:r>
              <a:rPr lang="hu-HU"/>
              <a:t>Confidential</a:t>
            </a:r>
          </a:p>
        </p:txBody>
      </p:sp>
      <p:sp>
        <p:nvSpPr>
          <p:cNvPr id="12" name="Content Placeholder 3">
            <a:extLst>
              <a:ext uri="{FF2B5EF4-FFF2-40B4-BE49-F238E27FC236}">
                <a16:creationId xmlns:a16="http://schemas.microsoft.com/office/drawing/2014/main" id="{6565019B-6F12-472D-8B36-9EAC480B6414}"/>
              </a:ext>
            </a:extLst>
          </p:cNvPr>
          <p:cNvSpPr>
            <a:spLocks noGrp="1"/>
          </p:cNvSpPr>
          <p:nvPr>
            <p:ph sz="half" idx="13"/>
          </p:nvPr>
        </p:nvSpPr>
        <p:spPr>
          <a:xfrm>
            <a:off x="3423459" y="1957736"/>
            <a:ext cx="2428702" cy="20822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3" name="Content Placeholder 3">
            <a:extLst>
              <a:ext uri="{FF2B5EF4-FFF2-40B4-BE49-F238E27FC236}">
                <a16:creationId xmlns:a16="http://schemas.microsoft.com/office/drawing/2014/main" id="{004639FA-C169-4BD0-B29C-CC8467194BC6}"/>
              </a:ext>
            </a:extLst>
          </p:cNvPr>
          <p:cNvSpPr>
            <a:spLocks noGrp="1"/>
          </p:cNvSpPr>
          <p:nvPr>
            <p:ph sz="half" idx="14"/>
          </p:nvPr>
        </p:nvSpPr>
        <p:spPr>
          <a:xfrm>
            <a:off x="2059479" y="4144888"/>
            <a:ext cx="2428702" cy="20822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8895953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Esettanulmány dia - 2/3 grafikon, 1/3 szöveg 0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838200" y="1920416"/>
            <a:ext cx="5055524" cy="410206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10" name="Title 1">
            <a:extLst>
              <a:ext uri="{FF2B5EF4-FFF2-40B4-BE49-F238E27FC236}">
                <a16:creationId xmlns:a16="http://schemas.microsoft.com/office/drawing/2014/main" id="{4A241651-F91F-4F6A-887E-B2EA74FD3328}"/>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11" name="Footer Placeholder 2">
            <a:extLst>
              <a:ext uri="{FF2B5EF4-FFF2-40B4-BE49-F238E27FC236}">
                <a16:creationId xmlns:a16="http://schemas.microsoft.com/office/drawing/2014/main" id="{238B8B98-374A-4D50-AC16-2745EBAA8F26}"/>
              </a:ext>
            </a:extLst>
          </p:cNvPr>
          <p:cNvSpPr>
            <a:spLocks noGrp="1"/>
          </p:cNvSpPr>
          <p:nvPr>
            <p:ph type="ftr" sz="quarter" idx="11"/>
          </p:nvPr>
        </p:nvSpPr>
        <p:spPr>
          <a:xfrm>
            <a:off x="4038600" y="6349490"/>
            <a:ext cx="4114800" cy="365125"/>
          </a:xfrm>
        </p:spPr>
        <p:txBody>
          <a:bodyPr/>
          <a:lstStyle/>
          <a:p>
            <a:r>
              <a:rPr lang="hu-HU"/>
              <a:t>Confidential</a:t>
            </a:r>
          </a:p>
        </p:txBody>
      </p:sp>
      <p:sp>
        <p:nvSpPr>
          <p:cNvPr id="12" name="Content Placeholder 3">
            <a:extLst>
              <a:ext uri="{FF2B5EF4-FFF2-40B4-BE49-F238E27FC236}">
                <a16:creationId xmlns:a16="http://schemas.microsoft.com/office/drawing/2014/main" id="{6565019B-6F12-472D-8B36-9EAC480B6414}"/>
              </a:ext>
            </a:extLst>
          </p:cNvPr>
          <p:cNvSpPr>
            <a:spLocks noGrp="1"/>
          </p:cNvSpPr>
          <p:nvPr>
            <p:ph sz="half" idx="13"/>
          </p:nvPr>
        </p:nvSpPr>
        <p:spPr>
          <a:xfrm>
            <a:off x="6096000" y="1920416"/>
            <a:ext cx="5257802" cy="40647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4" name="Slide Number Placeholder 5">
            <a:extLst>
              <a:ext uri="{FF2B5EF4-FFF2-40B4-BE49-F238E27FC236}">
                <a16:creationId xmlns:a16="http://schemas.microsoft.com/office/drawing/2014/main" id="{7807A3FE-1677-456B-9A66-7BD099C44AA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2540392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Esettanulmány dia - 2/3 grafikon, 1/3 szöveg 0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838200" y="433377"/>
            <a:ext cx="5055522" cy="280027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11" name="Footer Placeholder 2">
            <a:extLst>
              <a:ext uri="{FF2B5EF4-FFF2-40B4-BE49-F238E27FC236}">
                <a16:creationId xmlns:a16="http://schemas.microsoft.com/office/drawing/2014/main" id="{238B8B98-374A-4D50-AC16-2745EBAA8F26}"/>
              </a:ext>
            </a:extLst>
          </p:cNvPr>
          <p:cNvSpPr>
            <a:spLocks noGrp="1"/>
          </p:cNvSpPr>
          <p:nvPr>
            <p:ph type="ftr" sz="quarter" idx="11"/>
          </p:nvPr>
        </p:nvSpPr>
        <p:spPr>
          <a:xfrm>
            <a:off x="4038600" y="6349490"/>
            <a:ext cx="4114800" cy="365125"/>
          </a:xfrm>
        </p:spPr>
        <p:txBody>
          <a:bodyPr/>
          <a:lstStyle/>
          <a:p>
            <a:r>
              <a:rPr lang="hu-HU"/>
              <a:t>Confidential</a:t>
            </a:r>
          </a:p>
        </p:txBody>
      </p:sp>
      <p:sp>
        <p:nvSpPr>
          <p:cNvPr id="12" name="Content Placeholder 3">
            <a:extLst>
              <a:ext uri="{FF2B5EF4-FFF2-40B4-BE49-F238E27FC236}">
                <a16:creationId xmlns:a16="http://schemas.microsoft.com/office/drawing/2014/main" id="{6565019B-6F12-472D-8B36-9EAC480B6414}"/>
              </a:ext>
            </a:extLst>
          </p:cNvPr>
          <p:cNvSpPr>
            <a:spLocks noGrp="1"/>
          </p:cNvSpPr>
          <p:nvPr>
            <p:ph sz="half" idx="13"/>
          </p:nvPr>
        </p:nvSpPr>
        <p:spPr>
          <a:xfrm>
            <a:off x="6095998" y="433377"/>
            <a:ext cx="5257802" cy="280027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4" name="Slide Number Placeholder 5">
            <a:extLst>
              <a:ext uri="{FF2B5EF4-FFF2-40B4-BE49-F238E27FC236}">
                <a16:creationId xmlns:a16="http://schemas.microsoft.com/office/drawing/2014/main" id="{7807A3FE-1677-456B-9A66-7BD099C44AA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8" name="Content Placeholder 3">
            <a:extLst>
              <a:ext uri="{FF2B5EF4-FFF2-40B4-BE49-F238E27FC236}">
                <a16:creationId xmlns:a16="http://schemas.microsoft.com/office/drawing/2014/main" id="{95EEC9AC-DFAF-4461-8D86-5FA89979C2C5}"/>
              </a:ext>
            </a:extLst>
          </p:cNvPr>
          <p:cNvSpPr>
            <a:spLocks noGrp="1"/>
          </p:cNvSpPr>
          <p:nvPr>
            <p:ph sz="half" idx="14"/>
          </p:nvPr>
        </p:nvSpPr>
        <p:spPr>
          <a:xfrm>
            <a:off x="838200" y="3491345"/>
            <a:ext cx="5055522" cy="286964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9" name="Content Placeholder 3">
            <a:extLst>
              <a:ext uri="{FF2B5EF4-FFF2-40B4-BE49-F238E27FC236}">
                <a16:creationId xmlns:a16="http://schemas.microsoft.com/office/drawing/2014/main" id="{8EC2F5AC-3F21-4A49-ADC9-136F2BBE44C3}"/>
              </a:ext>
            </a:extLst>
          </p:cNvPr>
          <p:cNvSpPr>
            <a:spLocks noGrp="1"/>
          </p:cNvSpPr>
          <p:nvPr>
            <p:ph sz="half" idx="15"/>
          </p:nvPr>
        </p:nvSpPr>
        <p:spPr>
          <a:xfrm>
            <a:off x="6095998" y="3491345"/>
            <a:ext cx="5257802" cy="286964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2916810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2">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750834" y="2604458"/>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2313704" y="2604458"/>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750834" y="3513012"/>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2313704" y="3513012"/>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750834" y="4430888"/>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2313704" y="4430888"/>
            <a:ext cx="1483574" cy="735918"/>
          </a:xfrm>
        </p:spPr>
        <p:txBody>
          <a:bodyPr>
            <a:normAutofit/>
          </a:bodyPr>
          <a:lstStyle>
            <a:lvl1pPr marL="0" indent="0">
              <a:buNone/>
              <a:defRPr sz="1400"/>
            </a:lvl1pPr>
          </a:lstStyle>
          <a:p>
            <a:r>
              <a:rPr lang="hu-HU"/>
              <a:t>Kép beszúrásához kattintson az ikonra</a:t>
            </a:r>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750834" y="5348764"/>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2313704" y="5348764"/>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750834" y="1851536"/>
            <a:ext cx="3046444"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453241"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1000678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453241"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1000678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453241"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1000678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453241"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10006780" y="5348764"/>
            <a:ext cx="1483574" cy="735918"/>
          </a:xfrm>
        </p:spPr>
        <p:txBody>
          <a:bodyPr>
            <a:normAutofit/>
          </a:bodyPr>
          <a:lstStyle>
            <a:lvl1pPr marL="0" indent="0">
              <a:buNone/>
              <a:defRPr sz="1400"/>
            </a:lvl1pPr>
          </a:lstStyle>
          <a:p>
            <a:r>
              <a:rPr lang="hu-HU"/>
              <a:t>Kép beszúrásához kattintson az ikonra</a:t>
            </a:r>
          </a:p>
        </p:txBody>
      </p:sp>
      <p:sp>
        <p:nvSpPr>
          <p:cNvPr id="46" name="Text Placeholder 9">
            <a:extLst>
              <a:ext uri="{FF2B5EF4-FFF2-40B4-BE49-F238E27FC236}">
                <a16:creationId xmlns:a16="http://schemas.microsoft.com/office/drawing/2014/main" id="{81603077-34CC-4163-94BF-E544A945621C}"/>
              </a:ext>
            </a:extLst>
          </p:cNvPr>
          <p:cNvSpPr>
            <a:spLocks noGrp="1"/>
          </p:cNvSpPr>
          <p:nvPr>
            <p:ph type="body" sz="quarter" idx="46"/>
          </p:nvPr>
        </p:nvSpPr>
        <p:spPr>
          <a:xfrm>
            <a:off x="8453240" y="1851536"/>
            <a:ext cx="3037113"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41397277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6639C0-BD6C-4646-B956-77D64A9D9598}"/>
              </a:ext>
            </a:extLst>
          </p:cNvPr>
          <p:cNvSpPr/>
          <p:nvPr userDrawn="1"/>
        </p:nvSpPr>
        <p:spPr>
          <a:xfrm>
            <a:off x="0" y="0"/>
            <a:ext cx="6419461" cy="6858000"/>
          </a:xfrm>
          <a:prstGeom prst="rect">
            <a:avLst/>
          </a:prstGeom>
          <a:solidFill>
            <a:srgbClr val="D8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0" name="Text Placeholder 9">
            <a:extLst>
              <a:ext uri="{FF2B5EF4-FFF2-40B4-BE49-F238E27FC236}">
                <a16:creationId xmlns:a16="http://schemas.microsoft.com/office/drawing/2014/main" id="{E407670B-D685-4A7E-A953-61D302C91738}"/>
              </a:ext>
            </a:extLst>
          </p:cNvPr>
          <p:cNvSpPr>
            <a:spLocks noGrp="1"/>
          </p:cNvSpPr>
          <p:nvPr>
            <p:ph type="body" sz="quarter" idx="12"/>
          </p:nvPr>
        </p:nvSpPr>
        <p:spPr>
          <a:xfrm>
            <a:off x="7947310" y="2481946"/>
            <a:ext cx="3554963" cy="67112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7" name="Picture Placeholder 16">
            <a:extLst>
              <a:ext uri="{FF2B5EF4-FFF2-40B4-BE49-F238E27FC236}">
                <a16:creationId xmlns:a16="http://schemas.microsoft.com/office/drawing/2014/main" id="{C73083DB-5B6C-4B84-9A94-4DF2001D35CB}"/>
              </a:ext>
            </a:extLst>
          </p:cNvPr>
          <p:cNvSpPr>
            <a:spLocks noGrp="1"/>
          </p:cNvSpPr>
          <p:nvPr>
            <p:ph type="pic" sz="quarter" idx="13"/>
          </p:nvPr>
        </p:nvSpPr>
        <p:spPr>
          <a:xfrm>
            <a:off x="6911352" y="2443603"/>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18" name="Text Placeholder 9">
            <a:extLst>
              <a:ext uri="{FF2B5EF4-FFF2-40B4-BE49-F238E27FC236}">
                <a16:creationId xmlns:a16="http://schemas.microsoft.com/office/drawing/2014/main" id="{B4477F23-57F4-4974-94EE-DF0ED92F3A91}"/>
              </a:ext>
            </a:extLst>
          </p:cNvPr>
          <p:cNvSpPr>
            <a:spLocks noGrp="1"/>
          </p:cNvSpPr>
          <p:nvPr>
            <p:ph type="body" sz="quarter" idx="14"/>
          </p:nvPr>
        </p:nvSpPr>
        <p:spPr>
          <a:xfrm>
            <a:off x="7947310" y="3644032"/>
            <a:ext cx="3554963" cy="67112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Picture Placeholder 16">
            <a:extLst>
              <a:ext uri="{FF2B5EF4-FFF2-40B4-BE49-F238E27FC236}">
                <a16:creationId xmlns:a16="http://schemas.microsoft.com/office/drawing/2014/main" id="{3FEEA3E6-AF87-4645-A090-ADD656D5B469}"/>
              </a:ext>
            </a:extLst>
          </p:cNvPr>
          <p:cNvSpPr>
            <a:spLocks noGrp="1"/>
          </p:cNvSpPr>
          <p:nvPr>
            <p:ph type="pic" sz="quarter" idx="15"/>
          </p:nvPr>
        </p:nvSpPr>
        <p:spPr>
          <a:xfrm>
            <a:off x="6911352" y="3577696"/>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0" name="Text Placeholder 9">
            <a:extLst>
              <a:ext uri="{FF2B5EF4-FFF2-40B4-BE49-F238E27FC236}">
                <a16:creationId xmlns:a16="http://schemas.microsoft.com/office/drawing/2014/main" id="{0E14CCCA-2938-4162-910C-E940720AC476}"/>
              </a:ext>
            </a:extLst>
          </p:cNvPr>
          <p:cNvSpPr>
            <a:spLocks noGrp="1"/>
          </p:cNvSpPr>
          <p:nvPr>
            <p:ph type="body" sz="quarter" idx="16"/>
          </p:nvPr>
        </p:nvSpPr>
        <p:spPr>
          <a:xfrm>
            <a:off x="7947310" y="4852689"/>
            <a:ext cx="3554963" cy="67112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Picture Placeholder 16">
            <a:extLst>
              <a:ext uri="{FF2B5EF4-FFF2-40B4-BE49-F238E27FC236}">
                <a16:creationId xmlns:a16="http://schemas.microsoft.com/office/drawing/2014/main" id="{BA84D0CE-C20C-4672-B319-6E208E7226AB}"/>
              </a:ext>
            </a:extLst>
          </p:cNvPr>
          <p:cNvSpPr>
            <a:spLocks noGrp="1"/>
          </p:cNvSpPr>
          <p:nvPr>
            <p:ph type="pic" sz="quarter" idx="17"/>
          </p:nvPr>
        </p:nvSpPr>
        <p:spPr>
          <a:xfrm>
            <a:off x="6911352" y="4786353"/>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980320"/>
            <a:ext cx="4594031" cy="1039150"/>
          </a:xfrm>
        </p:spPr>
        <p:txBody>
          <a:bodyPr anchor="b">
            <a:normAutofit/>
          </a:bodyPr>
          <a:lstStyle>
            <a:lvl1pPr>
              <a:defRPr sz="2400"/>
            </a:lvl1pPr>
          </a:lstStyle>
          <a:p>
            <a:r>
              <a:rPr lang="hu-HU"/>
              <a:t>Mintacím szerkesztése</a:t>
            </a:r>
            <a:endParaRPr lang="hu-HU" dirty="0"/>
          </a:p>
        </p:txBody>
      </p:sp>
      <p:sp>
        <p:nvSpPr>
          <p:cNvPr id="32" name="Text Placeholder 3">
            <a:extLst>
              <a:ext uri="{FF2B5EF4-FFF2-40B4-BE49-F238E27FC236}">
                <a16:creationId xmlns:a16="http://schemas.microsoft.com/office/drawing/2014/main" id="{1793F39F-926E-4C95-8127-000128DD94C4}"/>
              </a:ext>
            </a:extLst>
          </p:cNvPr>
          <p:cNvSpPr>
            <a:spLocks noGrp="1"/>
          </p:cNvSpPr>
          <p:nvPr>
            <p:ph type="body" sz="half" idx="2"/>
          </p:nvPr>
        </p:nvSpPr>
        <p:spPr>
          <a:xfrm>
            <a:off x="838199" y="2288422"/>
            <a:ext cx="5103111" cy="3813798"/>
          </a:xfrm>
        </p:spPr>
        <p:txBody>
          <a:bodyPr>
            <a:normAutofit/>
          </a:bodyPr>
          <a:lstStyle>
            <a:lvl1pPr marL="0" indent="0">
              <a:lnSpc>
                <a:spcPct val="15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 name="Text Placeholder 2">
            <a:extLst>
              <a:ext uri="{FF2B5EF4-FFF2-40B4-BE49-F238E27FC236}">
                <a16:creationId xmlns:a16="http://schemas.microsoft.com/office/drawing/2014/main" id="{910CB861-5144-42E7-A426-049DE7A4E54F}"/>
              </a:ext>
            </a:extLst>
          </p:cNvPr>
          <p:cNvSpPr>
            <a:spLocks noGrp="1"/>
          </p:cNvSpPr>
          <p:nvPr>
            <p:ph type="body" sz="quarter" idx="21" hasCustomPrompt="1"/>
          </p:nvPr>
        </p:nvSpPr>
        <p:spPr>
          <a:xfrm>
            <a:off x="1243262" y="980320"/>
            <a:ext cx="4730852" cy="1039304"/>
          </a:xfrm>
        </p:spPr>
        <p:txBody>
          <a:bodyPr anchor="b">
            <a:normAutofit/>
          </a:bodyPr>
          <a:lstStyle>
            <a:lvl1pPr marL="0" indent="0">
              <a:buNone/>
              <a:defRPr sz="2800"/>
            </a:lvl1pPr>
            <a:lvl3pPr marL="914400" indent="0">
              <a:buNone/>
              <a:defRPr/>
            </a:lvl3pPr>
          </a:lstStyle>
          <a:p>
            <a:pPr lvl="0"/>
            <a:r>
              <a:rPr lang="en-US" dirty="0"/>
              <a:t>Click to edit Master title style</a:t>
            </a:r>
            <a:endParaRPr lang="hu-HU" dirty="0"/>
          </a:p>
        </p:txBody>
      </p:sp>
      <p:sp>
        <p:nvSpPr>
          <p:cNvPr id="38" name="Flowchart: Alternate Process 37">
            <a:extLst>
              <a:ext uri="{FF2B5EF4-FFF2-40B4-BE49-F238E27FC236}">
                <a16:creationId xmlns:a16="http://schemas.microsoft.com/office/drawing/2014/main" id="{749CCA93-4D7D-4A76-973E-EB4B6ED842CC}"/>
              </a:ext>
            </a:extLst>
          </p:cNvPr>
          <p:cNvSpPr/>
          <p:nvPr userDrawn="1"/>
        </p:nvSpPr>
        <p:spPr>
          <a:xfrm rot="5400000" flipV="1">
            <a:off x="18661" y="914401"/>
            <a:ext cx="1884783" cy="5598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9" name="Footer Placeholder 5">
            <a:extLst>
              <a:ext uri="{FF2B5EF4-FFF2-40B4-BE49-F238E27FC236}">
                <a16:creationId xmlns:a16="http://schemas.microsoft.com/office/drawing/2014/main" id="{FF376505-B4FF-439A-9025-CAF44D4AC141}"/>
              </a:ext>
            </a:extLst>
          </p:cNvPr>
          <p:cNvSpPr>
            <a:spLocks noGrp="1"/>
          </p:cNvSpPr>
          <p:nvPr>
            <p:ph type="ftr" sz="quarter" idx="11"/>
          </p:nvPr>
        </p:nvSpPr>
        <p:spPr>
          <a:xfrm>
            <a:off x="6818041" y="6349490"/>
            <a:ext cx="3730810" cy="365125"/>
          </a:xfrm>
        </p:spPr>
        <p:txBody>
          <a:bodyPr/>
          <a:lstStyle>
            <a:lvl1pPr algn="l">
              <a:defRPr/>
            </a:lvl1pPr>
          </a:lstStyle>
          <a:p>
            <a:r>
              <a:rPr lang="hu-HU"/>
              <a:t>Confidential</a:t>
            </a:r>
          </a:p>
        </p:txBody>
      </p:sp>
      <p:pic>
        <p:nvPicPr>
          <p:cNvPr id="40" name="Graphic 39">
            <a:extLst>
              <a:ext uri="{FF2B5EF4-FFF2-40B4-BE49-F238E27FC236}">
                <a16:creationId xmlns:a16="http://schemas.microsoft.com/office/drawing/2014/main" id="{6A7FFED6-8B46-4642-8700-19AA094AC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17613249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50C591-C63B-49AE-BFD8-D8E45039A074}"/>
              </a:ext>
            </a:extLst>
          </p:cNvPr>
          <p:cNvSpPr/>
          <p:nvPr userDrawn="1"/>
        </p:nvSpPr>
        <p:spPr>
          <a:xfrm>
            <a:off x="0" y="0"/>
            <a:ext cx="4282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6" name="Text Placeholder 2">
            <a:extLst>
              <a:ext uri="{FF2B5EF4-FFF2-40B4-BE49-F238E27FC236}">
                <a16:creationId xmlns:a16="http://schemas.microsoft.com/office/drawing/2014/main" id="{8A5BA4D1-2A4D-4B07-AD06-921F41E0502B}"/>
              </a:ext>
            </a:extLst>
          </p:cNvPr>
          <p:cNvSpPr>
            <a:spLocks noGrp="1"/>
          </p:cNvSpPr>
          <p:nvPr>
            <p:ph type="body" sz="quarter" idx="28" hasCustomPrompt="1"/>
          </p:nvPr>
        </p:nvSpPr>
        <p:spPr>
          <a:xfrm>
            <a:off x="1243262" y="980320"/>
            <a:ext cx="2731578" cy="1039304"/>
          </a:xfrm>
        </p:spPr>
        <p:txBody>
          <a:bodyPr anchor="b">
            <a:noAutofit/>
          </a:bodyPr>
          <a:lstStyle>
            <a:lvl1pPr marL="0" indent="0">
              <a:buNone/>
              <a:defRPr sz="2400">
                <a:solidFill>
                  <a:schemeClr val="bg1"/>
                </a:solidFill>
                <a:latin typeface="Work Sans Medium" panose="00000600000000000000" pitchFamily="2" charset="0"/>
              </a:defRPr>
            </a:lvl1pPr>
            <a:lvl3pPr marL="914400" indent="0">
              <a:buNone/>
              <a:defRPr/>
            </a:lvl3pPr>
          </a:lstStyle>
          <a:p>
            <a:pPr lvl="0"/>
            <a:r>
              <a:rPr lang="en-US" dirty="0"/>
              <a:t>Click to edit Master title style</a:t>
            </a:r>
            <a:endParaRPr lang="hu-HU" dirty="0"/>
          </a:p>
        </p:txBody>
      </p:sp>
      <p:sp>
        <p:nvSpPr>
          <p:cNvPr id="57" name="Flowchart: Alternate Process 56">
            <a:extLst>
              <a:ext uri="{FF2B5EF4-FFF2-40B4-BE49-F238E27FC236}">
                <a16:creationId xmlns:a16="http://schemas.microsoft.com/office/drawing/2014/main" id="{F40836C2-312D-4655-843F-D13255AD0CAA}"/>
              </a:ext>
            </a:extLst>
          </p:cNvPr>
          <p:cNvSpPr/>
          <p:nvPr userDrawn="1"/>
        </p:nvSpPr>
        <p:spPr>
          <a:xfrm rot="5400000" flipV="1">
            <a:off x="18661" y="914401"/>
            <a:ext cx="1884783" cy="5598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0" name="Text Placeholder 9">
            <a:extLst>
              <a:ext uri="{FF2B5EF4-FFF2-40B4-BE49-F238E27FC236}">
                <a16:creationId xmlns:a16="http://schemas.microsoft.com/office/drawing/2014/main" id="{E407670B-D685-4A7E-A953-61D302C91738}"/>
              </a:ext>
            </a:extLst>
          </p:cNvPr>
          <p:cNvSpPr>
            <a:spLocks noGrp="1"/>
          </p:cNvSpPr>
          <p:nvPr>
            <p:ph type="body" sz="quarter" idx="12"/>
          </p:nvPr>
        </p:nvSpPr>
        <p:spPr>
          <a:xfrm>
            <a:off x="5474697" y="2388636"/>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7" name="Picture Placeholder 16">
            <a:extLst>
              <a:ext uri="{FF2B5EF4-FFF2-40B4-BE49-F238E27FC236}">
                <a16:creationId xmlns:a16="http://schemas.microsoft.com/office/drawing/2014/main" id="{C73083DB-5B6C-4B84-9A94-4DF2001D35CB}"/>
              </a:ext>
            </a:extLst>
          </p:cNvPr>
          <p:cNvSpPr>
            <a:spLocks noGrp="1"/>
          </p:cNvSpPr>
          <p:nvPr>
            <p:ph type="pic" sz="quarter" idx="13"/>
          </p:nvPr>
        </p:nvSpPr>
        <p:spPr>
          <a:xfrm>
            <a:off x="4532048" y="2474813"/>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18" name="Text Placeholder 9">
            <a:extLst>
              <a:ext uri="{FF2B5EF4-FFF2-40B4-BE49-F238E27FC236}">
                <a16:creationId xmlns:a16="http://schemas.microsoft.com/office/drawing/2014/main" id="{B4477F23-57F4-4974-94EE-DF0ED92F3A91}"/>
              </a:ext>
            </a:extLst>
          </p:cNvPr>
          <p:cNvSpPr>
            <a:spLocks noGrp="1"/>
          </p:cNvSpPr>
          <p:nvPr>
            <p:ph type="body" sz="quarter" idx="14"/>
          </p:nvPr>
        </p:nvSpPr>
        <p:spPr>
          <a:xfrm>
            <a:off x="5474697" y="3550722"/>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Picture Placeholder 16">
            <a:extLst>
              <a:ext uri="{FF2B5EF4-FFF2-40B4-BE49-F238E27FC236}">
                <a16:creationId xmlns:a16="http://schemas.microsoft.com/office/drawing/2014/main" id="{3FEEA3E6-AF87-4645-A090-ADD656D5B469}"/>
              </a:ext>
            </a:extLst>
          </p:cNvPr>
          <p:cNvSpPr>
            <a:spLocks noGrp="1"/>
          </p:cNvSpPr>
          <p:nvPr>
            <p:ph type="pic" sz="quarter" idx="15"/>
          </p:nvPr>
        </p:nvSpPr>
        <p:spPr>
          <a:xfrm>
            <a:off x="4532048" y="3636899"/>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0" name="Text Placeholder 9">
            <a:extLst>
              <a:ext uri="{FF2B5EF4-FFF2-40B4-BE49-F238E27FC236}">
                <a16:creationId xmlns:a16="http://schemas.microsoft.com/office/drawing/2014/main" id="{0E14CCCA-2938-4162-910C-E940720AC476}"/>
              </a:ext>
            </a:extLst>
          </p:cNvPr>
          <p:cNvSpPr>
            <a:spLocks noGrp="1"/>
          </p:cNvSpPr>
          <p:nvPr>
            <p:ph type="body" sz="quarter" idx="16"/>
          </p:nvPr>
        </p:nvSpPr>
        <p:spPr>
          <a:xfrm>
            <a:off x="5474697" y="4712724"/>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Picture Placeholder 16">
            <a:extLst>
              <a:ext uri="{FF2B5EF4-FFF2-40B4-BE49-F238E27FC236}">
                <a16:creationId xmlns:a16="http://schemas.microsoft.com/office/drawing/2014/main" id="{BA84D0CE-C20C-4672-B319-6E208E7226AB}"/>
              </a:ext>
            </a:extLst>
          </p:cNvPr>
          <p:cNvSpPr>
            <a:spLocks noGrp="1"/>
          </p:cNvSpPr>
          <p:nvPr>
            <p:ph type="pic" sz="quarter" idx="17"/>
          </p:nvPr>
        </p:nvSpPr>
        <p:spPr>
          <a:xfrm>
            <a:off x="4532048" y="4798901"/>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4532047" y="980320"/>
            <a:ext cx="6947236" cy="1039150"/>
          </a:xfrm>
        </p:spPr>
        <p:txBody>
          <a:bodyPr anchor="b">
            <a:normAutofit/>
          </a:bodyPr>
          <a:lstStyle>
            <a:lvl1pPr algn="ctr">
              <a:defRPr sz="2400">
                <a:latin typeface="Work Sans Medium" panose="00000600000000000000" pitchFamily="2" charset="0"/>
              </a:defRPr>
            </a:lvl1pPr>
          </a:lstStyle>
          <a:p>
            <a:r>
              <a:rPr lang="hu-HU"/>
              <a:t>Mintacím szerkesztése</a:t>
            </a:r>
            <a:endParaRPr lang="hu-HU" dirty="0"/>
          </a:p>
        </p:txBody>
      </p:sp>
      <p:sp>
        <p:nvSpPr>
          <p:cNvPr id="32" name="Text Placeholder 3">
            <a:extLst>
              <a:ext uri="{FF2B5EF4-FFF2-40B4-BE49-F238E27FC236}">
                <a16:creationId xmlns:a16="http://schemas.microsoft.com/office/drawing/2014/main" id="{1793F39F-926E-4C95-8127-000128DD94C4}"/>
              </a:ext>
            </a:extLst>
          </p:cNvPr>
          <p:cNvSpPr>
            <a:spLocks noGrp="1"/>
          </p:cNvSpPr>
          <p:nvPr>
            <p:ph type="body" sz="half" idx="2"/>
          </p:nvPr>
        </p:nvSpPr>
        <p:spPr>
          <a:xfrm>
            <a:off x="838200" y="2388636"/>
            <a:ext cx="3108650" cy="3489044"/>
          </a:xfrm>
        </p:spPr>
        <p:txBody>
          <a:bodyPr>
            <a:normAutofit/>
          </a:bodyPr>
          <a:lstStyle>
            <a:lvl1pPr marL="0" indent="0">
              <a:lnSpc>
                <a:spcPct val="15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9" name="Text Placeholder 9">
            <a:extLst>
              <a:ext uri="{FF2B5EF4-FFF2-40B4-BE49-F238E27FC236}">
                <a16:creationId xmlns:a16="http://schemas.microsoft.com/office/drawing/2014/main" id="{AB73E5DE-1667-46EF-9AD6-1676E3C6E645}"/>
              </a:ext>
            </a:extLst>
          </p:cNvPr>
          <p:cNvSpPr>
            <a:spLocks noGrp="1"/>
          </p:cNvSpPr>
          <p:nvPr>
            <p:ph type="body" sz="quarter" idx="22"/>
          </p:nvPr>
        </p:nvSpPr>
        <p:spPr>
          <a:xfrm>
            <a:off x="9032289" y="2388636"/>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50" name="Picture Placeholder 16">
            <a:extLst>
              <a:ext uri="{FF2B5EF4-FFF2-40B4-BE49-F238E27FC236}">
                <a16:creationId xmlns:a16="http://schemas.microsoft.com/office/drawing/2014/main" id="{D76673E4-4BEE-404C-9BCC-70117A2C3E63}"/>
              </a:ext>
            </a:extLst>
          </p:cNvPr>
          <p:cNvSpPr>
            <a:spLocks noGrp="1"/>
          </p:cNvSpPr>
          <p:nvPr>
            <p:ph type="pic" sz="quarter" idx="23"/>
          </p:nvPr>
        </p:nvSpPr>
        <p:spPr>
          <a:xfrm>
            <a:off x="8089640" y="2474813"/>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51" name="Text Placeholder 9">
            <a:extLst>
              <a:ext uri="{FF2B5EF4-FFF2-40B4-BE49-F238E27FC236}">
                <a16:creationId xmlns:a16="http://schemas.microsoft.com/office/drawing/2014/main" id="{5D853DA7-6CDB-419C-9EBA-19FF5682DBB7}"/>
              </a:ext>
            </a:extLst>
          </p:cNvPr>
          <p:cNvSpPr>
            <a:spLocks noGrp="1"/>
          </p:cNvSpPr>
          <p:nvPr>
            <p:ph type="body" sz="quarter" idx="24"/>
          </p:nvPr>
        </p:nvSpPr>
        <p:spPr>
          <a:xfrm>
            <a:off x="9032289" y="3550722"/>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52" name="Picture Placeholder 16">
            <a:extLst>
              <a:ext uri="{FF2B5EF4-FFF2-40B4-BE49-F238E27FC236}">
                <a16:creationId xmlns:a16="http://schemas.microsoft.com/office/drawing/2014/main" id="{7645FF52-92F2-4EF7-A175-18CB93554A89}"/>
              </a:ext>
            </a:extLst>
          </p:cNvPr>
          <p:cNvSpPr>
            <a:spLocks noGrp="1"/>
          </p:cNvSpPr>
          <p:nvPr>
            <p:ph type="pic" sz="quarter" idx="25"/>
          </p:nvPr>
        </p:nvSpPr>
        <p:spPr>
          <a:xfrm>
            <a:off x="8089640" y="3636899"/>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53" name="Text Placeholder 9">
            <a:extLst>
              <a:ext uri="{FF2B5EF4-FFF2-40B4-BE49-F238E27FC236}">
                <a16:creationId xmlns:a16="http://schemas.microsoft.com/office/drawing/2014/main" id="{0E1944AC-132C-491A-B7F7-1B21DDF1FDC2}"/>
              </a:ext>
            </a:extLst>
          </p:cNvPr>
          <p:cNvSpPr>
            <a:spLocks noGrp="1"/>
          </p:cNvSpPr>
          <p:nvPr>
            <p:ph type="body" sz="quarter" idx="26"/>
          </p:nvPr>
        </p:nvSpPr>
        <p:spPr>
          <a:xfrm>
            <a:off x="9032289" y="4712724"/>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54" name="Picture Placeholder 16">
            <a:extLst>
              <a:ext uri="{FF2B5EF4-FFF2-40B4-BE49-F238E27FC236}">
                <a16:creationId xmlns:a16="http://schemas.microsoft.com/office/drawing/2014/main" id="{C0D0D845-3569-4874-9BF0-0743C48B4584}"/>
              </a:ext>
            </a:extLst>
          </p:cNvPr>
          <p:cNvSpPr>
            <a:spLocks noGrp="1"/>
          </p:cNvSpPr>
          <p:nvPr>
            <p:ph type="pic" sz="quarter" idx="27"/>
          </p:nvPr>
        </p:nvSpPr>
        <p:spPr>
          <a:xfrm>
            <a:off x="8089640" y="4798901"/>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58" name="Footer Placeholder 4">
            <a:extLst>
              <a:ext uri="{FF2B5EF4-FFF2-40B4-BE49-F238E27FC236}">
                <a16:creationId xmlns:a16="http://schemas.microsoft.com/office/drawing/2014/main" id="{A3936BF1-2B48-4A24-A73F-F8B14F5548ED}"/>
              </a:ext>
            </a:extLst>
          </p:cNvPr>
          <p:cNvSpPr>
            <a:spLocks noGrp="1"/>
          </p:cNvSpPr>
          <p:nvPr>
            <p:ph type="ftr" sz="quarter" idx="11"/>
          </p:nvPr>
        </p:nvSpPr>
        <p:spPr>
          <a:xfrm>
            <a:off x="4532046" y="6349490"/>
            <a:ext cx="3621353" cy="365125"/>
          </a:xfrm>
        </p:spPr>
        <p:txBody>
          <a:bodyPr/>
          <a:lstStyle>
            <a:lvl1pPr algn="l">
              <a:defRPr/>
            </a:lvl1pPr>
          </a:lstStyle>
          <a:p>
            <a:r>
              <a:rPr lang="hu-HU"/>
              <a:t>Confidential</a:t>
            </a:r>
          </a:p>
        </p:txBody>
      </p:sp>
      <p:pic>
        <p:nvPicPr>
          <p:cNvPr id="59" name="Graphic 58">
            <a:extLst>
              <a:ext uri="{FF2B5EF4-FFF2-40B4-BE49-F238E27FC236}">
                <a16:creationId xmlns:a16="http://schemas.microsoft.com/office/drawing/2014/main" id="{DE959EFB-4FD0-4BF7-830B-A4553243F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29805447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olyamatábra dia (1-2-3) - képek, kevés szöveg 0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50" name="Picture Placeholder 16">
            <a:extLst>
              <a:ext uri="{FF2B5EF4-FFF2-40B4-BE49-F238E27FC236}">
                <a16:creationId xmlns:a16="http://schemas.microsoft.com/office/drawing/2014/main" id="{D76673E4-4BEE-404C-9BCC-70117A2C3E63}"/>
              </a:ext>
            </a:extLst>
          </p:cNvPr>
          <p:cNvSpPr>
            <a:spLocks noGrp="1"/>
          </p:cNvSpPr>
          <p:nvPr>
            <p:ph type="pic" sz="quarter" idx="23"/>
          </p:nvPr>
        </p:nvSpPr>
        <p:spPr>
          <a:xfrm>
            <a:off x="994447"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23" name="Title 1">
            <a:extLst>
              <a:ext uri="{FF2B5EF4-FFF2-40B4-BE49-F238E27FC236}">
                <a16:creationId xmlns:a16="http://schemas.microsoft.com/office/drawing/2014/main" id="{C340A049-B8AD-4168-84DD-74813D92DEA9}"/>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24" name="Text Placeholder 9">
            <a:extLst>
              <a:ext uri="{FF2B5EF4-FFF2-40B4-BE49-F238E27FC236}">
                <a16:creationId xmlns:a16="http://schemas.microsoft.com/office/drawing/2014/main" id="{2F3978BE-6089-44D2-AB23-68FCEF439A70}"/>
              </a:ext>
            </a:extLst>
          </p:cNvPr>
          <p:cNvSpPr>
            <a:spLocks noGrp="1"/>
          </p:cNvSpPr>
          <p:nvPr>
            <p:ph type="body" sz="quarter" idx="19"/>
          </p:nvPr>
        </p:nvSpPr>
        <p:spPr>
          <a:xfrm>
            <a:off x="838200" y="1487979"/>
            <a:ext cx="10515600" cy="365125"/>
          </a:xfrm>
        </p:spPr>
        <p:txBody>
          <a:bodyPr anchor="t">
            <a:noAutofit/>
          </a:bodyPr>
          <a:lstStyle>
            <a:lvl1pPr marL="0" indent="0" algn="ctr">
              <a:lnSpc>
                <a:spcPts val="1700"/>
              </a:lnSpc>
              <a:buNone/>
              <a:defRPr sz="1600" i="0" u="none">
                <a:solidFill>
                  <a:schemeClr val="tx2">
                    <a:lumMod val="50000"/>
                    <a:lumOff val="5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6" name="Picture Placeholder 16">
            <a:extLst>
              <a:ext uri="{FF2B5EF4-FFF2-40B4-BE49-F238E27FC236}">
                <a16:creationId xmlns:a16="http://schemas.microsoft.com/office/drawing/2014/main" id="{6AAEA60F-A924-4DD0-B6C6-33A9ADD89507}"/>
              </a:ext>
            </a:extLst>
          </p:cNvPr>
          <p:cNvSpPr>
            <a:spLocks noGrp="1"/>
          </p:cNvSpPr>
          <p:nvPr>
            <p:ph type="pic" sz="quarter" idx="25"/>
          </p:nvPr>
        </p:nvSpPr>
        <p:spPr>
          <a:xfrm>
            <a:off x="3839168"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28" name="Picture Placeholder 16">
            <a:extLst>
              <a:ext uri="{FF2B5EF4-FFF2-40B4-BE49-F238E27FC236}">
                <a16:creationId xmlns:a16="http://schemas.microsoft.com/office/drawing/2014/main" id="{74CC326F-6EE3-4265-862F-CCBF6A8CC78F}"/>
              </a:ext>
            </a:extLst>
          </p:cNvPr>
          <p:cNvSpPr>
            <a:spLocks noGrp="1"/>
          </p:cNvSpPr>
          <p:nvPr>
            <p:ph type="pic" sz="quarter" idx="27"/>
          </p:nvPr>
        </p:nvSpPr>
        <p:spPr>
          <a:xfrm>
            <a:off x="6683889"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30" name="Picture Placeholder 16">
            <a:extLst>
              <a:ext uri="{FF2B5EF4-FFF2-40B4-BE49-F238E27FC236}">
                <a16:creationId xmlns:a16="http://schemas.microsoft.com/office/drawing/2014/main" id="{38B2B3F7-07F7-4538-AFB7-B36FBD8380E9}"/>
              </a:ext>
            </a:extLst>
          </p:cNvPr>
          <p:cNvSpPr>
            <a:spLocks noGrp="1"/>
          </p:cNvSpPr>
          <p:nvPr>
            <p:ph type="pic" sz="quarter" idx="29"/>
          </p:nvPr>
        </p:nvSpPr>
        <p:spPr>
          <a:xfrm>
            <a:off x="9528610"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31" name="Footer Placeholder 2">
            <a:extLst>
              <a:ext uri="{FF2B5EF4-FFF2-40B4-BE49-F238E27FC236}">
                <a16:creationId xmlns:a16="http://schemas.microsoft.com/office/drawing/2014/main" id="{EC253688-77B4-44C1-926F-CC3C913F5138}"/>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3286065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Folyamatábra dia (1-2-3) - képek, kevés szöveg 02">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B098-93F9-4ECF-9411-8001FF3B42C7}"/>
              </a:ext>
            </a:extLst>
          </p:cNvPr>
          <p:cNvSpPr>
            <a:spLocks noGrp="1"/>
          </p:cNvSpPr>
          <p:nvPr>
            <p:ph type="title"/>
          </p:nvPr>
        </p:nvSpPr>
        <p:spPr>
          <a:xfrm>
            <a:off x="839788" y="365126"/>
            <a:ext cx="10515600" cy="1053128"/>
          </a:xfrm>
        </p:spPr>
        <p:txBody>
          <a:bodyPr/>
          <a:lstStyle>
            <a:lvl1pPr algn="ctr">
              <a:defRPr>
                <a:solidFill>
                  <a:schemeClr val="bg1"/>
                </a:solidFill>
                <a:latin typeface="+mj-lt"/>
              </a:defRPr>
            </a:lvl1pPr>
          </a:lstStyle>
          <a:p>
            <a:r>
              <a:rPr lang="hu-HU"/>
              <a:t>Mintacím szerkesztése</a:t>
            </a:r>
            <a:endParaRPr lang="hu-HU" dirty="0"/>
          </a:p>
        </p:txBody>
      </p:sp>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8" name="Footer Placeholder 7">
            <a:extLst>
              <a:ext uri="{FF2B5EF4-FFF2-40B4-BE49-F238E27FC236}">
                <a16:creationId xmlns:a16="http://schemas.microsoft.com/office/drawing/2014/main" id="{D3E602F5-0DF7-4344-970E-60FB94C5AEA6}"/>
              </a:ext>
            </a:extLst>
          </p:cNvPr>
          <p:cNvSpPr>
            <a:spLocks noGrp="1"/>
          </p:cNvSpPr>
          <p:nvPr>
            <p:ph type="ftr" sz="quarter" idx="11"/>
          </p:nvPr>
        </p:nvSpPr>
        <p:spPr/>
        <p:txBody>
          <a:bodyPr/>
          <a:lstStyle>
            <a:lvl1pPr>
              <a:defRPr>
                <a:solidFill>
                  <a:schemeClr val="bg1"/>
                </a:solidFill>
              </a:defRPr>
            </a:lvl1pPr>
          </a:lstStyle>
          <a:p>
            <a:r>
              <a:rPr lang="hu-HU"/>
              <a:t>Confidential</a:t>
            </a:r>
          </a:p>
        </p:txBody>
      </p:sp>
      <p:sp>
        <p:nvSpPr>
          <p:cNvPr id="10" name="Slide Number Placeholder 5">
            <a:extLst>
              <a:ext uri="{FF2B5EF4-FFF2-40B4-BE49-F238E27FC236}">
                <a16:creationId xmlns:a16="http://schemas.microsoft.com/office/drawing/2014/main" id="{A53BA8A7-2855-4FD3-BACC-27608C95F6CA}"/>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5" name="Text Placeholder 9">
            <a:extLst>
              <a:ext uri="{FF2B5EF4-FFF2-40B4-BE49-F238E27FC236}">
                <a16:creationId xmlns:a16="http://schemas.microsoft.com/office/drawing/2014/main" id="{474A2465-82CF-49B4-8506-28B4FD2027C3}"/>
              </a:ext>
            </a:extLst>
          </p:cNvPr>
          <p:cNvSpPr>
            <a:spLocks noGrp="1"/>
          </p:cNvSpPr>
          <p:nvPr>
            <p:ph type="body" sz="quarter" idx="19"/>
          </p:nvPr>
        </p:nvSpPr>
        <p:spPr>
          <a:xfrm>
            <a:off x="838200" y="1477001"/>
            <a:ext cx="10515600" cy="314132"/>
          </a:xfrm>
        </p:spPr>
        <p:txBody>
          <a:bodyPr anchor="t">
            <a:noAutofit/>
          </a:bodyPr>
          <a:lstStyle>
            <a:lvl1pPr marL="0" indent="0" algn="ctr">
              <a:lnSpc>
                <a:spcPts val="1700"/>
              </a:lnSpc>
              <a:buNone/>
              <a:defRPr sz="1600">
                <a:solidFill>
                  <a:schemeClr val="accent4">
                    <a:lumMod val="20000"/>
                    <a:lumOff val="8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5" name="Oval 24">
            <a:extLst>
              <a:ext uri="{FF2B5EF4-FFF2-40B4-BE49-F238E27FC236}">
                <a16:creationId xmlns:a16="http://schemas.microsoft.com/office/drawing/2014/main" id="{0F3E902C-7BA1-42E4-A889-640D3F992D4E}"/>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6" name="Slide Number Placeholder 5">
            <a:extLst>
              <a:ext uri="{FF2B5EF4-FFF2-40B4-BE49-F238E27FC236}">
                <a16:creationId xmlns:a16="http://schemas.microsoft.com/office/drawing/2014/main" id="{4E81BA38-928E-4E16-892F-5AD5CF19E0C9}"/>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pic>
        <p:nvPicPr>
          <p:cNvPr id="27" name="Graphic 26">
            <a:extLst>
              <a:ext uri="{FF2B5EF4-FFF2-40B4-BE49-F238E27FC236}">
                <a16:creationId xmlns:a16="http://schemas.microsoft.com/office/drawing/2014/main" id="{29902573-B23D-43C6-85AB-6CB945DFAE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9" name="Text Placeholder 9">
            <a:extLst>
              <a:ext uri="{FF2B5EF4-FFF2-40B4-BE49-F238E27FC236}">
                <a16:creationId xmlns:a16="http://schemas.microsoft.com/office/drawing/2014/main" id="{25AEED84-4C43-4C91-900C-2264319C15F3}"/>
              </a:ext>
            </a:extLst>
          </p:cNvPr>
          <p:cNvSpPr>
            <a:spLocks noGrp="1"/>
          </p:cNvSpPr>
          <p:nvPr>
            <p:ph type="body" sz="quarter" idx="21"/>
          </p:nvPr>
        </p:nvSpPr>
        <p:spPr>
          <a:xfrm>
            <a:off x="4387964" y="3921986"/>
            <a:ext cx="3368350" cy="2194584"/>
          </a:xfrm>
        </p:spPr>
        <p:txBody>
          <a:bodyPr anchor="t">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2" name="Text Placeholder 9">
            <a:extLst>
              <a:ext uri="{FF2B5EF4-FFF2-40B4-BE49-F238E27FC236}">
                <a16:creationId xmlns:a16="http://schemas.microsoft.com/office/drawing/2014/main" id="{0D944BB1-3B3B-41CB-96E5-70D98CAB5E53}"/>
              </a:ext>
            </a:extLst>
          </p:cNvPr>
          <p:cNvSpPr>
            <a:spLocks noGrp="1"/>
          </p:cNvSpPr>
          <p:nvPr>
            <p:ph type="body" sz="quarter" idx="23"/>
          </p:nvPr>
        </p:nvSpPr>
        <p:spPr>
          <a:xfrm>
            <a:off x="796371" y="3873585"/>
            <a:ext cx="3368350" cy="2194584"/>
          </a:xfrm>
        </p:spPr>
        <p:txBody>
          <a:bodyPr anchor="t">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5" name="Text Placeholder 9">
            <a:extLst>
              <a:ext uri="{FF2B5EF4-FFF2-40B4-BE49-F238E27FC236}">
                <a16:creationId xmlns:a16="http://schemas.microsoft.com/office/drawing/2014/main" id="{C0274348-E2D4-42B2-9E4A-D2A8AA6081CC}"/>
              </a:ext>
            </a:extLst>
          </p:cNvPr>
          <p:cNvSpPr>
            <a:spLocks noGrp="1"/>
          </p:cNvSpPr>
          <p:nvPr>
            <p:ph type="body" sz="quarter" idx="25"/>
          </p:nvPr>
        </p:nvSpPr>
        <p:spPr>
          <a:xfrm>
            <a:off x="7979557" y="3921986"/>
            <a:ext cx="3368350" cy="2194584"/>
          </a:xfrm>
        </p:spPr>
        <p:txBody>
          <a:bodyPr anchor="t">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30003556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lyamatábra dia (1-2-3) - képek, kevés szöveg 03">
    <p:bg>
      <p:bgPr>
        <a:solidFill>
          <a:srgbClr val="D8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B098-93F9-4ECF-9411-8001FF3B42C7}"/>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29" name="Text Placeholder 9">
            <a:extLst>
              <a:ext uri="{FF2B5EF4-FFF2-40B4-BE49-F238E27FC236}">
                <a16:creationId xmlns:a16="http://schemas.microsoft.com/office/drawing/2014/main" id="{25AEED84-4C43-4C91-900C-2264319C15F3}"/>
              </a:ext>
            </a:extLst>
          </p:cNvPr>
          <p:cNvSpPr>
            <a:spLocks noGrp="1"/>
          </p:cNvSpPr>
          <p:nvPr>
            <p:ph type="body" sz="quarter" idx="21" hasCustomPrompt="1"/>
          </p:nvPr>
        </p:nvSpPr>
        <p:spPr>
          <a:xfrm>
            <a:off x="4961082" y="3508328"/>
            <a:ext cx="2091480" cy="870840"/>
          </a:xfrm>
        </p:spPr>
        <p:txBody>
          <a:bodyPr anchor="ctr">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32" name="Text Placeholder 9">
            <a:extLst>
              <a:ext uri="{FF2B5EF4-FFF2-40B4-BE49-F238E27FC236}">
                <a16:creationId xmlns:a16="http://schemas.microsoft.com/office/drawing/2014/main" id="{0D944BB1-3B3B-41CB-96E5-70D98CAB5E53}"/>
              </a:ext>
            </a:extLst>
          </p:cNvPr>
          <p:cNvSpPr>
            <a:spLocks noGrp="1"/>
          </p:cNvSpPr>
          <p:nvPr>
            <p:ph type="body" sz="quarter" idx="23" hasCustomPrompt="1"/>
          </p:nvPr>
        </p:nvSpPr>
        <p:spPr>
          <a:xfrm>
            <a:off x="2181252" y="3468982"/>
            <a:ext cx="2091480" cy="870840"/>
          </a:xfrm>
        </p:spPr>
        <p:txBody>
          <a:bodyPr anchor="ctr">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35" name="Text Placeholder 9">
            <a:extLst>
              <a:ext uri="{FF2B5EF4-FFF2-40B4-BE49-F238E27FC236}">
                <a16:creationId xmlns:a16="http://schemas.microsoft.com/office/drawing/2014/main" id="{C0274348-E2D4-42B2-9E4A-D2A8AA6081CC}"/>
              </a:ext>
            </a:extLst>
          </p:cNvPr>
          <p:cNvSpPr>
            <a:spLocks noGrp="1"/>
          </p:cNvSpPr>
          <p:nvPr>
            <p:ph type="body" sz="quarter" idx="25" hasCustomPrompt="1"/>
          </p:nvPr>
        </p:nvSpPr>
        <p:spPr>
          <a:xfrm>
            <a:off x="7740912" y="3508328"/>
            <a:ext cx="2091480" cy="870840"/>
          </a:xfrm>
        </p:spPr>
        <p:txBody>
          <a:bodyPr anchor="ctr">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24" name="Footer Placeholder 7">
            <a:extLst>
              <a:ext uri="{FF2B5EF4-FFF2-40B4-BE49-F238E27FC236}">
                <a16:creationId xmlns:a16="http://schemas.microsoft.com/office/drawing/2014/main" id="{8B36D840-C0B9-45BC-B587-05595147F8F3}"/>
              </a:ext>
            </a:extLst>
          </p:cNvPr>
          <p:cNvSpPr>
            <a:spLocks noGrp="1"/>
          </p:cNvSpPr>
          <p:nvPr>
            <p:ph type="ftr" sz="quarter" idx="11"/>
          </p:nvPr>
        </p:nvSpPr>
        <p:spPr>
          <a:xfrm>
            <a:off x="4038600" y="6349490"/>
            <a:ext cx="4114800" cy="365125"/>
          </a:xfrm>
        </p:spPr>
        <p:txBody>
          <a:bodyPr/>
          <a:lstStyle/>
          <a:p>
            <a:r>
              <a:rPr lang="hu-HU"/>
              <a:t>Confidential</a:t>
            </a:r>
          </a:p>
        </p:txBody>
      </p:sp>
      <p:sp>
        <p:nvSpPr>
          <p:cNvPr id="38" name="Slide Number Placeholder 5">
            <a:extLst>
              <a:ext uri="{FF2B5EF4-FFF2-40B4-BE49-F238E27FC236}">
                <a16:creationId xmlns:a16="http://schemas.microsoft.com/office/drawing/2014/main" id="{57EC9AA2-B7AC-4DC9-8681-7C04C57DB48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0116941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Folyamatábra dia (1-2-3) - képek, kevés szöveg 04">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8" name="Footer Placeholder 7">
            <a:extLst>
              <a:ext uri="{FF2B5EF4-FFF2-40B4-BE49-F238E27FC236}">
                <a16:creationId xmlns:a16="http://schemas.microsoft.com/office/drawing/2014/main" id="{D3E602F5-0DF7-4344-970E-60FB94C5AEA6}"/>
              </a:ext>
            </a:extLst>
          </p:cNvPr>
          <p:cNvSpPr>
            <a:spLocks noGrp="1"/>
          </p:cNvSpPr>
          <p:nvPr>
            <p:ph type="ftr" sz="quarter" idx="11"/>
          </p:nvPr>
        </p:nvSpPr>
        <p:spPr/>
        <p:txBody>
          <a:bodyPr/>
          <a:lstStyle>
            <a:lvl1pPr>
              <a:defRPr>
                <a:solidFill>
                  <a:schemeClr val="bg1"/>
                </a:solidFill>
              </a:defRPr>
            </a:lvl1pPr>
          </a:lstStyle>
          <a:p>
            <a:r>
              <a:rPr lang="hu-HU"/>
              <a:t>Confidential</a:t>
            </a:r>
          </a:p>
        </p:txBody>
      </p:sp>
      <p:sp>
        <p:nvSpPr>
          <p:cNvPr id="10" name="Slide Number Placeholder 5">
            <a:extLst>
              <a:ext uri="{FF2B5EF4-FFF2-40B4-BE49-F238E27FC236}">
                <a16:creationId xmlns:a16="http://schemas.microsoft.com/office/drawing/2014/main" id="{A53BA8A7-2855-4FD3-BACC-27608C95F6CA}"/>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25" name="Oval 24">
            <a:extLst>
              <a:ext uri="{FF2B5EF4-FFF2-40B4-BE49-F238E27FC236}">
                <a16:creationId xmlns:a16="http://schemas.microsoft.com/office/drawing/2014/main" id="{0F3E902C-7BA1-42E4-A889-640D3F992D4E}"/>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6" name="Slide Number Placeholder 5">
            <a:extLst>
              <a:ext uri="{FF2B5EF4-FFF2-40B4-BE49-F238E27FC236}">
                <a16:creationId xmlns:a16="http://schemas.microsoft.com/office/drawing/2014/main" id="{4E81BA38-928E-4E16-892F-5AD5CF19E0C9}"/>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pic>
        <p:nvPicPr>
          <p:cNvPr id="27" name="Graphic 26">
            <a:extLst>
              <a:ext uri="{FF2B5EF4-FFF2-40B4-BE49-F238E27FC236}">
                <a16:creationId xmlns:a16="http://schemas.microsoft.com/office/drawing/2014/main" id="{29902573-B23D-43C6-85AB-6CB945DFAE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35" name="Text Placeholder 9">
            <a:extLst>
              <a:ext uri="{FF2B5EF4-FFF2-40B4-BE49-F238E27FC236}">
                <a16:creationId xmlns:a16="http://schemas.microsoft.com/office/drawing/2014/main" id="{C580C05C-9144-4F88-8D30-238BD5AD4421}"/>
              </a:ext>
            </a:extLst>
          </p:cNvPr>
          <p:cNvSpPr>
            <a:spLocks noGrp="1"/>
          </p:cNvSpPr>
          <p:nvPr>
            <p:ph type="body" sz="quarter" idx="21"/>
          </p:nvPr>
        </p:nvSpPr>
        <p:spPr>
          <a:xfrm>
            <a:off x="4387964" y="4496332"/>
            <a:ext cx="3368350" cy="1620238"/>
          </a:xfrm>
        </p:spPr>
        <p:txBody>
          <a:bodyPr anchor="t">
            <a:noAutofit/>
          </a:bodyPr>
          <a:lstStyle>
            <a:lvl1pPr marL="0" indent="0" algn="ctr">
              <a:lnSpc>
                <a:spcPct val="100000"/>
              </a:lnSpc>
              <a:buNone/>
              <a:defRPr sz="14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Text Placeholder 9">
            <a:extLst>
              <a:ext uri="{FF2B5EF4-FFF2-40B4-BE49-F238E27FC236}">
                <a16:creationId xmlns:a16="http://schemas.microsoft.com/office/drawing/2014/main" id="{812DFC96-D505-492F-9779-8375368E8306}"/>
              </a:ext>
            </a:extLst>
          </p:cNvPr>
          <p:cNvSpPr>
            <a:spLocks noGrp="1"/>
          </p:cNvSpPr>
          <p:nvPr>
            <p:ph type="body" sz="quarter" idx="23"/>
          </p:nvPr>
        </p:nvSpPr>
        <p:spPr>
          <a:xfrm>
            <a:off x="796371" y="4447931"/>
            <a:ext cx="3368350" cy="1620238"/>
          </a:xfrm>
        </p:spPr>
        <p:txBody>
          <a:bodyPr anchor="t">
            <a:noAutofit/>
          </a:bodyPr>
          <a:lstStyle>
            <a:lvl1pPr marL="0" indent="0" algn="ctr">
              <a:lnSpc>
                <a:spcPct val="100000"/>
              </a:lnSpc>
              <a:buNone/>
              <a:defRPr sz="14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41" name="Text Placeholder 9">
            <a:extLst>
              <a:ext uri="{FF2B5EF4-FFF2-40B4-BE49-F238E27FC236}">
                <a16:creationId xmlns:a16="http://schemas.microsoft.com/office/drawing/2014/main" id="{E47C8DBD-7179-48CC-B9F2-ACC123812E3F}"/>
              </a:ext>
            </a:extLst>
          </p:cNvPr>
          <p:cNvSpPr>
            <a:spLocks noGrp="1"/>
          </p:cNvSpPr>
          <p:nvPr>
            <p:ph type="body" sz="quarter" idx="25"/>
          </p:nvPr>
        </p:nvSpPr>
        <p:spPr>
          <a:xfrm>
            <a:off x="7979557" y="4496332"/>
            <a:ext cx="3368350" cy="1620238"/>
          </a:xfrm>
        </p:spPr>
        <p:txBody>
          <a:bodyPr anchor="t">
            <a:noAutofit/>
          </a:bodyPr>
          <a:lstStyle>
            <a:lvl1pPr marL="0" indent="0" algn="ctr">
              <a:lnSpc>
                <a:spcPct val="100000"/>
              </a:lnSpc>
              <a:buNone/>
              <a:defRPr sz="14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Title 1">
            <a:extLst>
              <a:ext uri="{FF2B5EF4-FFF2-40B4-BE49-F238E27FC236}">
                <a16:creationId xmlns:a16="http://schemas.microsoft.com/office/drawing/2014/main" id="{00BA6F8A-9CFD-42BE-B004-2A5344C6C438}"/>
              </a:ext>
            </a:extLst>
          </p:cNvPr>
          <p:cNvSpPr>
            <a:spLocks noGrp="1"/>
          </p:cNvSpPr>
          <p:nvPr>
            <p:ph type="title"/>
          </p:nvPr>
        </p:nvSpPr>
        <p:spPr>
          <a:xfrm>
            <a:off x="839788" y="365126"/>
            <a:ext cx="10515600" cy="1053128"/>
          </a:xfrm>
        </p:spPr>
        <p:txBody>
          <a:bodyPr/>
          <a:lstStyle>
            <a:lvl1pPr algn="ctr">
              <a:defRPr>
                <a:solidFill>
                  <a:schemeClr val="bg1"/>
                </a:solidFill>
                <a:latin typeface="+mj-lt"/>
              </a:defRPr>
            </a:lvl1pPr>
          </a:lstStyle>
          <a:p>
            <a:r>
              <a:rPr lang="hu-HU"/>
              <a:t>Mintacím szerkesztése</a:t>
            </a:r>
            <a:endParaRPr lang="hu-HU" dirty="0"/>
          </a:p>
        </p:txBody>
      </p:sp>
      <p:sp>
        <p:nvSpPr>
          <p:cNvPr id="20" name="Text Placeholder 9">
            <a:extLst>
              <a:ext uri="{FF2B5EF4-FFF2-40B4-BE49-F238E27FC236}">
                <a16:creationId xmlns:a16="http://schemas.microsoft.com/office/drawing/2014/main" id="{1036A849-522F-465A-A3D7-45F61B5BD369}"/>
              </a:ext>
            </a:extLst>
          </p:cNvPr>
          <p:cNvSpPr>
            <a:spLocks noGrp="1"/>
          </p:cNvSpPr>
          <p:nvPr>
            <p:ph type="body" sz="quarter" idx="19"/>
          </p:nvPr>
        </p:nvSpPr>
        <p:spPr>
          <a:xfrm>
            <a:off x="838200" y="1477001"/>
            <a:ext cx="10515600" cy="314132"/>
          </a:xfrm>
        </p:spPr>
        <p:txBody>
          <a:bodyPr anchor="t">
            <a:noAutofit/>
          </a:bodyPr>
          <a:lstStyle>
            <a:lvl1pPr marL="0" indent="0" algn="ctr">
              <a:lnSpc>
                <a:spcPts val="1700"/>
              </a:lnSpc>
              <a:buNone/>
              <a:defRPr sz="1600">
                <a:solidFill>
                  <a:schemeClr val="accent4">
                    <a:lumMod val="20000"/>
                    <a:lumOff val="8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Text Placeholder 3">
            <a:extLst>
              <a:ext uri="{FF2B5EF4-FFF2-40B4-BE49-F238E27FC236}">
                <a16:creationId xmlns:a16="http://schemas.microsoft.com/office/drawing/2014/main" id="{D6C947EF-05BC-43DA-A5A3-505881D3B174}"/>
              </a:ext>
            </a:extLst>
          </p:cNvPr>
          <p:cNvSpPr>
            <a:spLocks noGrp="1"/>
          </p:cNvSpPr>
          <p:nvPr>
            <p:ph type="body" sz="half" idx="2"/>
          </p:nvPr>
        </p:nvSpPr>
        <p:spPr>
          <a:xfrm>
            <a:off x="796370" y="3797048"/>
            <a:ext cx="3368349" cy="542196"/>
          </a:xfrm>
        </p:spPr>
        <p:txBody>
          <a:bodyPr anchor="b">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Text Placeholder 3">
            <a:extLst>
              <a:ext uri="{FF2B5EF4-FFF2-40B4-BE49-F238E27FC236}">
                <a16:creationId xmlns:a16="http://schemas.microsoft.com/office/drawing/2014/main" id="{9A470FD7-EF9B-4C9C-8D0F-6AB17BA26775}"/>
              </a:ext>
            </a:extLst>
          </p:cNvPr>
          <p:cNvSpPr>
            <a:spLocks noGrp="1"/>
          </p:cNvSpPr>
          <p:nvPr>
            <p:ph type="body" sz="half" idx="27"/>
          </p:nvPr>
        </p:nvSpPr>
        <p:spPr>
          <a:xfrm>
            <a:off x="4387964" y="3801787"/>
            <a:ext cx="3368349" cy="542196"/>
          </a:xfrm>
        </p:spPr>
        <p:txBody>
          <a:bodyPr anchor="b">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3801EE1B-AAA1-4208-BF73-DE7B9395330F}"/>
              </a:ext>
            </a:extLst>
          </p:cNvPr>
          <p:cNvSpPr>
            <a:spLocks noGrp="1"/>
          </p:cNvSpPr>
          <p:nvPr>
            <p:ph type="body" sz="half" idx="28"/>
          </p:nvPr>
        </p:nvSpPr>
        <p:spPr>
          <a:xfrm>
            <a:off x="7979557" y="3797048"/>
            <a:ext cx="3368349" cy="542196"/>
          </a:xfrm>
        </p:spPr>
        <p:txBody>
          <a:bodyPr anchor="b">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0522773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9A1CA-511B-4D52-A081-8730025820C2}"/>
              </a:ext>
            </a:extLst>
          </p:cNvPr>
          <p:cNvSpPr>
            <a:spLocks noGrp="1"/>
          </p:cNvSpPr>
          <p:nvPr>
            <p:ph type="title"/>
          </p:nvPr>
        </p:nvSpPr>
        <p:spPr>
          <a:xfrm>
            <a:off x="831850" y="1709738"/>
            <a:ext cx="10515600" cy="2852737"/>
          </a:xfrm>
        </p:spPr>
        <p:txBody>
          <a:bodyPr anchor="b">
            <a:normAutofit/>
          </a:bodyPr>
          <a:lstStyle>
            <a:lvl1pPr>
              <a:defRPr sz="4000"/>
            </a:lvl1pPr>
          </a:lstStyle>
          <a:p>
            <a:r>
              <a:rPr lang="hu-HU"/>
              <a:t>Mintacím szerkesztése</a:t>
            </a:r>
          </a:p>
        </p:txBody>
      </p:sp>
      <p:sp>
        <p:nvSpPr>
          <p:cNvPr id="3" name="Text Placeholder 2">
            <a:extLst>
              <a:ext uri="{FF2B5EF4-FFF2-40B4-BE49-F238E27FC236}">
                <a16:creationId xmlns:a16="http://schemas.microsoft.com/office/drawing/2014/main" id="{C8200DD4-577E-47C1-9887-92B59260E892}"/>
              </a:ext>
            </a:extLst>
          </p:cNvPr>
          <p:cNvSpPr>
            <a:spLocks noGrp="1"/>
          </p:cNvSpPr>
          <p:nvPr>
            <p:ph type="body" idx="1"/>
          </p:nvPr>
        </p:nvSpPr>
        <p:spPr>
          <a:xfrm>
            <a:off x="831850" y="4589463"/>
            <a:ext cx="10515600" cy="1500187"/>
          </a:xfrm>
        </p:spPr>
        <p:txBody>
          <a:bodyPr>
            <a:normAutofit/>
          </a:bodyPr>
          <a:lstStyle>
            <a:lvl1pPr marL="0" indent="0">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a:extLst>
              <a:ext uri="{FF2B5EF4-FFF2-40B4-BE49-F238E27FC236}">
                <a16:creationId xmlns:a16="http://schemas.microsoft.com/office/drawing/2014/main" id="{B0714399-9888-4C86-B431-F87034BDC709}"/>
              </a:ext>
            </a:extLst>
          </p:cNvPr>
          <p:cNvSpPr>
            <a:spLocks noGrp="1"/>
          </p:cNvSpPr>
          <p:nvPr>
            <p:ph type="dt" sz="half" idx="10"/>
          </p:nvPr>
        </p:nvSpPr>
        <p:spPr>
          <a:xfrm>
            <a:off x="838200" y="6356350"/>
            <a:ext cx="2743200" cy="365125"/>
          </a:xfrm>
          <a:prstGeom prst="rect">
            <a:avLst/>
          </a:prstGeom>
        </p:spPr>
        <p:txBody>
          <a:bodyPr/>
          <a:lstStyle/>
          <a:p>
            <a:fld id="{FF0BF075-4F4B-4C0E-946E-A43491A1299F}" type="datetime1">
              <a:rPr lang="hu-HU" smtClean="0"/>
              <a:t>2020. 05. 03.</a:t>
            </a:fld>
            <a:endParaRPr lang="hu-HU"/>
          </a:p>
        </p:txBody>
      </p:sp>
      <p:sp>
        <p:nvSpPr>
          <p:cNvPr id="5" name="Footer Placeholder 4">
            <a:extLst>
              <a:ext uri="{FF2B5EF4-FFF2-40B4-BE49-F238E27FC236}">
                <a16:creationId xmlns:a16="http://schemas.microsoft.com/office/drawing/2014/main" id="{D4F2996E-845E-415B-8475-C37BF57C3C0C}"/>
              </a:ext>
            </a:extLst>
          </p:cNvPr>
          <p:cNvSpPr>
            <a:spLocks noGrp="1"/>
          </p:cNvSpPr>
          <p:nvPr>
            <p:ph type="ftr" sz="quarter" idx="11"/>
          </p:nvPr>
        </p:nvSpPr>
        <p:spPr/>
        <p:txBody>
          <a:bodyPr/>
          <a:lstStyle/>
          <a:p>
            <a:r>
              <a:rPr lang="hu-HU"/>
              <a:t>Confidential</a:t>
            </a:r>
          </a:p>
        </p:txBody>
      </p:sp>
      <p:sp>
        <p:nvSpPr>
          <p:cNvPr id="7" name="Slide Number Placeholder 5">
            <a:extLst>
              <a:ext uri="{FF2B5EF4-FFF2-40B4-BE49-F238E27FC236}">
                <a16:creationId xmlns:a16="http://schemas.microsoft.com/office/drawing/2014/main" id="{BA125D7C-FAF1-439A-AAB8-1C58236B6872}"/>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010118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7AA5-0A89-42CF-A062-91D526DC48F1}"/>
              </a:ext>
            </a:extLst>
          </p:cNvPr>
          <p:cNvSpPr>
            <a:spLocks noGrp="1"/>
          </p:cNvSpPr>
          <p:nvPr>
            <p:ph type="title"/>
          </p:nvPr>
        </p:nvSpPr>
        <p:spPr>
          <a:xfrm>
            <a:off x="838200" y="325947"/>
            <a:ext cx="10515600" cy="1095530"/>
          </a:xfrm>
        </p:spPr>
        <p:txBody>
          <a:bodyPr/>
          <a:lstStyle/>
          <a:p>
            <a:r>
              <a:rPr lang="hu-HU"/>
              <a:t>Mintacím szerkesztése</a:t>
            </a:r>
          </a:p>
        </p:txBody>
      </p:sp>
      <p:sp>
        <p:nvSpPr>
          <p:cNvPr id="3" name="Date Placeholder 2">
            <a:extLst>
              <a:ext uri="{FF2B5EF4-FFF2-40B4-BE49-F238E27FC236}">
                <a16:creationId xmlns:a16="http://schemas.microsoft.com/office/drawing/2014/main" id="{3D6555C8-5A19-4711-A1F1-D26340D5C7D2}"/>
              </a:ext>
            </a:extLst>
          </p:cNvPr>
          <p:cNvSpPr>
            <a:spLocks noGrp="1"/>
          </p:cNvSpPr>
          <p:nvPr>
            <p:ph type="dt" sz="half" idx="10"/>
          </p:nvPr>
        </p:nvSpPr>
        <p:spPr/>
        <p:txBody>
          <a:bodyPr/>
          <a:lstStyle/>
          <a:p>
            <a:fld id="{C60CDDBC-B63B-49C4-A316-26FD3161870A}" type="datetime1">
              <a:rPr lang="hu-HU" smtClean="0"/>
              <a:t>2020. 05. 03.</a:t>
            </a:fld>
            <a:endParaRPr lang="hu-HU"/>
          </a:p>
        </p:txBody>
      </p:sp>
      <p:sp>
        <p:nvSpPr>
          <p:cNvPr id="4" name="Footer Placeholder 3">
            <a:extLst>
              <a:ext uri="{FF2B5EF4-FFF2-40B4-BE49-F238E27FC236}">
                <a16:creationId xmlns:a16="http://schemas.microsoft.com/office/drawing/2014/main" id="{4F5B1FAD-DED4-4819-9A7A-948628B46EFF}"/>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CEF47EB0-3147-4A6F-913E-6D87544CF5DA}"/>
              </a:ext>
            </a:extLst>
          </p:cNvPr>
          <p:cNvSpPr>
            <a:spLocks noGrp="1"/>
          </p:cNvSpPr>
          <p:nvPr>
            <p:ph type="sldNum" sz="quarter" idx="12"/>
          </p:nvPr>
        </p:nvSpPr>
        <p:spPr/>
        <p:txBody>
          <a:bodyPr/>
          <a:lstStyle/>
          <a:p>
            <a:fld id="{59C2B38C-5BD5-4741-8786-0022EEB1EA9F}" type="slidenum">
              <a:rPr lang="hu-HU" smtClean="0"/>
              <a:pPr/>
              <a:t>‹#›</a:t>
            </a:fld>
            <a:endParaRPr lang="hu-HU" dirty="0"/>
          </a:p>
        </p:txBody>
      </p:sp>
      <p:sp>
        <p:nvSpPr>
          <p:cNvPr id="8" name="Picture Placeholder 6">
            <a:extLst>
              <a:ext uri="{FF2B5EF4-FFF2-40B4-BE49-F238E27FC236}">
                <a16:creationId xmlns:a16="http://schemas.microsoft.com/office/drawing/2014/main" id="{1AA93439-AE0E-410F-83A7-E8300646D200}"/>
              </a:ext>
            </a:extLst>
          </p:cNvPr>
          <p:cNvSpPr>
            <a:spLocks noGrp="1"/>
          </p:cNvSpPr>
          <p:nvPr>
            <p:ph type="pic" sz="quarter" idx="23"/>
          </p:nvPr>
        </p:nvSpPr>
        <p:spPr>
          <a:xfrm>
            <a:off x="572090" y="3448296"/>
            <a:ext cx="1111192" cy="1166325"/>
          </a:xfrm>
          <a:prstGeom prst="ellipse">
            <a:avLst/>
          </a:prstGeom>
        </p:spPr>
        <p:txBody>
          <a:bodyPr>
            <a:normAutofit/>
          </a:bodyPr>
          <a:lstStyle>
            <a:lvl1pPr marL="0" indent="0">
              <a:buNone/>
              <a:defRPr sz="1200">
                <a:solidFill>
                  <a:schemeClr val="tx1"/>
                </a:solidFill>
              </a:defRPr>
            </a:lvl1pPr>
          </a:lstStyle>
          <a:p>
            <a:r>
              <a:rPr lang="hu-HU"/>
              <a:t>Kép beszúrásához kattintson az ikonra</a:t>
            </a:r>
            <a:endParaRPr lang="hu-HU" dirty="0"/>
          </a:p>
        </p:txBody>
      </p:sp>
      <p:sp>
        <p:nvSpPr>
          <p:cNvPr id="10" name="Content Placeholder 2">
            <a:extLst>
              <a:ext uri="{FF2B5EF4-FFF2-40B4-BE49-F238E27FC236}">
                <a16:creationId xmlns:a16="http://schemas.microsoft.com/office/drawing/2014/main" id="{7E1DDC9B-36F1-410B-873C-62711D1B88B2}"/>
              </a:ext>
            </a:extLst>
          </p:cNvPr>
          <p:cNvSpPr>
            <a:spLocks noGrp="1"/>
          </p:cNvSpPr>
          <p:nvPr>
            <p:ph idx="29" hasCustomPrompt="1"/>
          </p:nvPr>
        </p:nvSpPr>
        <p:spPr>
          <a:xfrm>
            <a:off x="2216180" y="2209454"/>
            <a:ext cx="2651096" cy="1569074"/>
          </a:xfrm>
        </p:spPr>
        <p:txBody>
          <a:bodyPr anchor="b">
            <a:noAutofit/>
          </a:bodyPr>
          <a:lstStyle>
            <a:lvl1pPr marL="0" indent="0" algn="l">
              <a:lnSpc>
                <a:spcPct val="100000"/>
              </a:lnSpc>
              <a:buFontTx/>
              <a:buNone/>
              <a:defRPr sz="1400" b="0" i="0" cap="all" spc="300" baseline="0">
                <a:solidFill>
                  <a:schemeClr val="tx1"/>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11" name="Text Placeholder 24">
            <a:extLst>
              <a:ext uri="{FF2B5EF4-FFF2-40B4-BE49-F238E27FC236}">
                <a16:creationId xmlns:a16="http://schemas.microsoft.com/office/drawing/2014/main" id="{E44E99BE-F1E0-4BE3-99EF-44330DD0F9F9}"/>
              </a:ext>
            </a:extLst>
          </p:cNvPr>
          <p:cNvSpPr>
            <a:spLocks noGrp="1"/>
          </p:cNvSpPr>
          <p:nvPr>
            <p:ph type="body" sz="quarter" idx="30" hasCustomPrompt="1"/>
          </p:nvPr>
        </p:nvSpPr>
        <p:spPr>
          <a:xfrm>
            <a:off x="5244617" y="2209454"/>
            <a:ext cx="2880209" cy="1560666"/>
          </a:xfrm>
        </p:spPr>
        <p:txBody>
          <a:bodyPr anchor="b">
            <a:normAutofit/>
          </a:bodyPr>
          <a:lstStyle>
            <a:lvl1pPr marL="0" indent="0">
              <a:lnSpc>
                <a:spcPct val="150000"/>
              </a:lnSpc>
              <a:buNone/>
              <a:defRPr sz="1400">
                <a:solidFill>
                  <a:schemeClr val="tx1"/>
                </a:solidFill>
              </a:defRPr>
            </a:lvl1pPr>
          </a:lstStyle>
          <a:p>
            <a:pPr lvl="0"/>
            <a:r>
              <a:rPr lang="en-US" dirty="0"/>
              <a:t>Click to edit Master title style</a:t>
            </a:r>
          </a:p>
        </p:txBody>
      </p:sp>
      <p:sp>
        <p:nvSpPr>
          <p:cNvPr id="12" name="Text Placeholder 24">
            <a:extLst>
              <a:ext uri="{FF2B5EF4-FFF2-40B4-BE49-F238E27FC236}">
                <a16:creationId xmlns:a16="http://schemas.microsoft.com/office/drawing/2014/main" id="{F4162E63-63A4-4A39-98F2-B901E16CA382}"/>
              </a:ext>
            </a:extLst>
          </p:cNvPr>
          <p:cNvSpPr>
            <a:spLocks noGrp="1"/>
          </p:cNvSpPr>
          <p:nvPr>
            <p:ph type="body" sz="quarter" idx="31" hasCustomPrompt="1"/>
          </p:nvPr>
        </p:nvSpPr>
        <p:spPr>
          <a:xfrm>
            <a:off x="8548734" y="4353281"/>
            <a:ext cx="3018912" cy="1559755"/>
          </a:xfrm>
        </p:spPr>
        <p:txBody>
          <a:bodyPr anchor="t">
            <a:normAutofit/>
          </a:bodyPr>
          <a:lstStyle>
            <a:lvl1pPr marL="0" indent="0">
              <a:lnSpc>
                <a:spcPct val="150000"/>
              </a:lnSpc>
              <a:buNone/>
              <a:defRPr sz="1400">
                <a:solidFill>
                  <a:schemeClr val="tx1"/>
                </a:solidFill>
              </a:defRPr>
            </a:lvl1pPr>
          </a:lstStyle>
          <a:p>
            <a:pPr lvl="0"/>
            <a:r>
              <a:rPr lang="en-US" dirty="0"/>
              <a:t>Click to edit Master title style</a:t>
            </a:r>
          </a:p>
        </p:txBody>
      </p:sp>
      <p:sp>
        <p:nvSpPr>
          <p:cNvPr id="15" name="Content Placeholder 2">
            <a:extLst>
              <a:ext uri="{FF2B5EF4-FFF2-40B4-BE49-F238E27FC236}">
                <a16:creationId xmlns:a16="http://schemas.microsoft.com/office/drawing/2014/main" id="{D1CE26B8-8B39-45A5-B5DB-15AA63881985}"/>
              </a:ext>
            </a:extLst>
          </p:cNvPr>
          <p:cNvSpPr>
            <a:spLocks noGrp="1"/>
          </p:cNvSpPr>
          <p:nvPr>
            <p:ph idx="32" hasCustomPrompt="1"/>
          </p:nvPr>
        </p:nvSpPr>
        <p:spPr>
          <a:xfrm>
            <a:off x="5244618" y="4343052"/>
            <a:ext cx="2880208" cy="1569074"/>
          </a:xfrm>
        </p:spPr>
        <p:txBody>
          <a:bodyPr anchor="t">
            <a:noAutofit/>
          </a:bodyPr>
          <a:lstStyle>
            <a:lvl1pPr marL="0" indent="0" algn="l">
              <a:lnSpc>
                <a:spcPct val="100000"/>
              </a:lnSpc>
              <a:buFontTx/>
              <a:buNone/>
              <a:defRPr sz="1400" b="0" i="0" cap="all" spc="300" baseline="0">
                <a:solidFill>
                  <a:schemeClr val="tx1"/>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16" name="Content Placeholder 2">
            <a:extLst>
              <a:ext uri="{FF2B5EF4-FFF2-40B4-BE49-F238E27FC236}">
                <a16:creationId xmlns:a16="http://schemas.microsoft.com/office/drawing/2014/main" id="{30B5C4DA-6E0B-480C-AD58-A284CC6B7C12}"/>
              </a:ext>
            </a:extLst>
          </p:cNvPr>
          <p:cNvSpPr>
            <a:spLocks noGrp="1"/>
          </p:cNvSpPr>
          <p:nvPr>
            <p:ph idx="33" hasCustomPrompt="1"/>
          </p:nvPr>
        </p:nvSpPr>
        <p:spPr>
          <a:xfrm>
            <a:off x="8539210" y="2201046"/>
            <a:ext cx="2728866" cy="1569074"/>
          </a:xfrm>
        </p:spPr>
        <p:txBody>
          <a:bodyPr anchor="b">
            <a:noAutofit/>
          </a:bodyPr>
          <a:lstStyle>
            <a:lvl1pPr marL="0" indent="0" algn="l">
              <a:lnSpc>
                <a:spcPct val="100000"/>
              </a:lnSpc>
              <a:buFontTx/>
              <a:buNone/>
              <a:defRPr sz="1400" b="0" i="0" cap="all" spc="300" baseline="0">
                <a:solidFill>
                  <a:schemeClr val="tx1"/>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21" name="Text Placeholder 24">
            <a:extLst>
              <a:ext uri="{FF2B5EF4-FFF2-40B4-BE49-F238E27FC236}">
                <a16:creationId xmlns:a16="http://schemas.microsoft.com/office/drawing/2014/main" id="{49203E37-D102-4CFB-B3D6-50EE8EEC92D5}"/>
              </a:ext>
            </a:extLst>
          </p:cNvPr>
          <p:cNvSpPr>
            <a:spLocks noGrp="1"/>
          </p:cNvSpPr>
          <p:nvPr>
            <p:ph type="body" sz="quarter" idx="34" hasCustomPrompt="1"/>
          </p:nvPr>
        </p:nvSpPr>
        <p:spPr>
          <a:xfrm>
            <a:off x="2216181" y="4284387"/>
            <a:ext cx="2651096" cy="1625961"/>
          </a:xfrm>
        </p:spPr>
        <p:txBody>
          <a:bodyPr anchor="t">
            <a:normAutofit/>
          </a:bodyPr>
          <a:lstStyle>
            <a:lvl1pPr marL="0" indent="0">
              <a:lnSpc>
                <a:spcPct val="100000"/>
              </a:lnSpc>
              <a:buNone/>
              <a:defRPr sz="1600">
                <a:solidFill>
                  <a:schemeClr val="tx1"/>
                </a:solidFill>
                <a:latin typeface="Work Sans SemiBold" panose="000007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16451903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6555C8-5A19-4711-A1F1-D26340D5C7D2}"/>
              </a:ext>
            </a:extLst>
          </p:cNvPr>
          <p:cNvSpPr>
            <a:spLocks noGrp="1"/>
          </p:cNvSpPr>
          <p:nvPr>
            <p:ph type="dt" sz="half" idx="10"/>
          </p:nvPr>
        </p:nvSpPr>
        <p:spPr/>
        <p:txBody>
          <a:bodyPr/>
          <a:lstStyle/>
          <a:p>
            <a:fld id="{C60CDDBC-B63B-49C4-A316-26FD3161870A}" type="datetime1">
              <a:rPr lang="hu-HU" smtClean="0"/>
              <a:t>2020. 05. 03.</a:t>
            </a:fld>
            <a:endParaRPr lang="hu-HU"/>
          </a:p>
        </p:txBody>
      </p:sp>
      <p:sp>
        <p:nvSpPr>
          <p:cNvPr id="4" name="Footer Placeholder 3">
            <a:extLst>
              <a:ext uri="{FF2B5EF4-FFF2-40B4-BE49-F238E27FC236}">
                <a16:creationId xmlns:a16="http://schemas.microsoft.com/office/drawing/2014/main" id="{4F5B1FAD-DED4-4819-9A7A-948628B46EFF}"/>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CEF47EB0-3147-4A6F-913E-6D87544CF5DA}"/>
              </a:ext>
            </a:extLst>
          </p:cNvPr>
          <p:cNvSpPr>
            <a:spLocks noGrp="1"/>
          </p:cNvSpPr>
          <p:nvPr>
            <p:ph type="sldNum" sz="quarter" idx="12"/>
          </p:nvPr>
        </p:nvSpPr>
        <p:spPr/>
        <p:txBody>
          <a:bodyPr/>
          <a:lstStyle/>
          <a:p>
            <a:fld id="{59C2B38C-5BD5-4741-8786-0022EEB1EA9F}" type="slidenum">
              <a:rPr lang="hu-HU" smtClean="0"/>
              <a:pPr/>
              <a:t>‹#›</a:t>
            </a:fld>
            <a:endParaRPr lang="hu-HU" dirty="0"/>
          </a:p>
        </p:txBody>
      </p:sp>
      <p:sp>
        <p:nvSpPr>
          <p:cNvPr id="24" name="Content Placeholder 2">
            <a:extLst>
              <a:ext uri="{FF2B5EF4-FFF2-40B4-BE49-F238E27FC236}">
                <a16:creationId xmlns:a16="http://schemas.microsoft.com/office/drawing/2014/main" id="{C1C2E4D0-55FB-4899-905E-0F19F4EE9DA5}"/>
              </a:ext>
            </a:extLst>
          </p:cNvPr>
          <p:cNvSpPr>
            <a:spLocks noGrp="1"/>
          </p:cNvSpPr>
          <p:nvPr>
            <p:ph idx="29" hasCustomPrompt="1"/>
          </p:nvPr>
        </p:nvSpPr>
        <p:spPr>
          <a:xfrm>
            <a:off x="825530" y="2174992"/>
            <a:ext cx="2651096" cy="1569074"/>
          </a:xfrm>
        </p:spPr>
        <p:txBody>
          <a:bodyPr anchor="b">
            <a:noAutofit/>
          </a:bodyPr>
          <a:lstStyle>
            <a:lvl1pPr marL="0" indent="0" algn="l">
              <a:lnSpc>
                <a:spcPct val="100000"/>
              </a:lnSpc>
              <a:buFontTx/>
              <a:buNone/>
              <a:defRPr sz="1400" b="0" i="0" cap="all" spc="300" baseline="0">
                <a:solidFill>
                  <a:srgbClr val="0E3C49"/>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25" name="Text Placeholder 24">
            <a:extLst>
              <a:ext uri="{FF2B5EF4-FFF2-40B4-BE49-F238E27FC236}">
                <a16:creationId xmlns:a16="http://schemas.microsoft.com/office/drawing/2014/main" id="{5F46C279-D546-48CA-BCB7-9BA5BFD0C40B}"/>
              </a:ext>
            </a:extLst>
          </p:cNvPr>
          <p:cNvSpPr>
            <a:spLocks noGrp="1"/>
          </p:cNvSpPr>
          <p:nvPr>
            <p:ph type="body" sz="quarter" idx="30" hasCustomPrompt="1"/>
          </p:nvPr>
        </p:nvSpPr>
        <p:spPr>
          <a:xfrm>
            <a:off x="3853967" y="2174992"/>
            <a:ext cx="2880209" cy="1560666"/>
          </a:xfrm>
        </p:spPr>
        <p:txBody>
          <a:bodyPr anchor="b">
            <a:normAutofit/>
          </a:bodyPr>
          <a:lstStyle>
            <a:lvl1pPr marL="0" indent="0">
              <a:lnSpc>
                <a:spcPct val="150000"/>
              </a:lnSpc>
              <a:buNone/>
              <a:defRPr sz="1400"/>
            </a:lvl1pPr>
          </a:lstStyle>
          <a:p>
            <a:pPr lvl="0"/>
            <a:r>
              <a:rPr lang="en-US" dirty="0"/>
              <a:t>Click to edit Master title style</a:t>
            </a:r>
          </a:p>
        </p:txBody>
      </p:sp>
      <p:sp>
        <p:nvSpPr>
          <p:cNvPr id="26" name="Text Placeholder 24">
            <a:extLst>
              <a:ext uri="{FF2B5EF4-FFF2-40B4-BE49-F238E27FC236}">
                <a16:creationId xmlns:a16="http://schemas.microsoft.com/office/drawing/2014/main" id="{24358EE5-86B4-4295-99D6-E265AD065FDE}"/>
              </a:ext>
            </a:extLst>
          </p:cNvPr>
          <p:cNvSpPr>
            <a:spLocks noGrp="1"/>
          </p:cNvSpPr>
          <p:nvPr>
            <p:ph type="body" sz="quarter" idx="31" hasCustomPrompt="1"/>
          </p:nvPr>
        </p:nvSpPr>
        <p:spPr>
          <a:xfrm>
            <a:off x="7158084" y="4318819"/>
            <a:ext cx="3018912" cy="1559755"/>
          </a:xfrm>
        </p:spPr>
        <p:txBody>
          <a:bodyPr anchor="t">
            <a:normAutofit/>
          </a:bodyPr>
          <a:lstStyle>
            <a:lvl1pPr marL="0" indent="0">
              <a:lnSpc>
                <a:spcPct val="150000"/>
              </a:lnSpc>
              <a:buNone/>
              <a:defRPr sz="1400"/>
            </a:lvl1pPr>
          </a:lstStyle>
          <a:p>
            <a:pPr lvl="0"/>
            <a:r>
              <a:rPr lang="en-US" dirty="0"/>
              <a:t>Click to edit Master title style</a:t>
            </a:r>
          </a:p>
        </p:txBody>
      </p:sp>
      <p:sp>
        <p:nvSpPr>
          <p:cNvPr id="29" name="Content Placeholder 2">
            <a:extLst>
              <a:ext uri="{FF2B5EF4-FFF2-40B4-BE49-F238E27FC236}">
                <a16:creationId xmlns:a16="http://schemas.microsoft.com/office/drawing/2014/main" id="{0167219E-E030-48C9-8E75-BD4DE7C9CDBF}"/>
              </a:ext>
            </a:extLst>
          </p:cNvPr>
          <p:cNvSpPr>
            <a:spLocks noGrp="1"/>
          </p:cNvSpPr>
          <p:nvPr>
            <p:ph idx="32" hasCustomPrompt="1"/>
          </p:nvPr>
        </p:nvSpPr>
        <p:spPr>
          <a:xfrm>
            <a:off x="3853968" y="4308590"/>
            <a:ext cx="2880208" cy="1569074"/>
          </a:xfrm>
        </p:spPr>
        <p:txBody>
          <a:bodyPr anchor="t">
            <a:noAutofit/>
          </a:bodyPr>
          <a:lstStyle>
            <a:lvl1pPr marL="0" indent="0" algn="l">
              <a:lnSpc>
                <a:spcPct val="100000"/>
              </a:lnSpc>
              <a:buFontTx/>
              <a:buNone/>
              <a:defRPr sz="1400" b="0" i="0" cap="all" spc="300" baseline="0">
                <a:solidFill>
                  <a:srgbClr val="0E3C49"/>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30" name="Content Placeholder 2">
            <a:extLst>
              <a:ext uri="{FF2B5EF4-FFF2-40B4-BE49-F238E27FC236}">
                <a16:creationId xmlns:a16="http://schemas.microsoft.com/office/drawing/2014/main" id="{9A0450F9-F100-456D-85B1-9336F2BDD6A2}"/>
              </a:ext>
            </a:extLst>
          </p:cNvPr>
          <p:cNvSpPr>
            <a:spLocks noGrp="1"/>
          </p:cNvSpPr>
          <p:nvPr>
            <p:ph idx="33" hasCustomPrompt="1"/>
          </p:nvPr>
        </p:nvSpPr>
        <p:spPr>
          <a:xfrm>
            <a:off x="7148560" y="2166584"/>
            <a:ext cx="2728866" cy="1569074"/>
          </a:xfrm>
        </p:spPr>
        <p:txBody>
          <a:bodyPr anchor="b">
            <a:noAutofit/>
          </a:bodyPr>
          <a:lstStyle>
            <a:lvl1pPr marL="0" indent="0" algn="l">
              <a:lnSpc>
                <a:spcPct val="100000"/>
              </a:lnSpc>
              <a:buFontTx/>
              <a:buNone/>
              <a:defRPr sz="1400" b="0" i="0" cap="all" spc="300" baseline="0">
                <a:solidFill>
                  <a:srgbClr val="0E3C49"/>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34" name="Picture Placeholder 6">
            <a:extLst>
              <a:ext uri="{FF2B5EF4-FFF2-40B4-BE49-F238E27FC236}">
                <a16:creationId xmlns:a16="http://schemas.microsoft.com/office/drawing/2014/main" id="{E3F35B41-1617-44BC-AD6F-F17CEE9BBE7C}"/>
              </a:ext>
            </a:extLst>
          </p:cNvPr>
          <p:cNvSpPr>
            <a:spLocks noGrp="1"/>
          </p:cNvSpPr>
          <p:nvPr>
            <p:ph type="pic" sz="quarter" idx="23"/>
          </p:nvPr>
        </p:nvSpPr>
        <p:spPr>
          <a:xfrm>
            <a:off x="10832387" y="3383280"/>
            <a:ext cx="1111192" cy="1166325"/>
          </a:xfrm>
          <a:prstGeom prst="ellipse">
            <a:avLst/>
          </a:prstGeom>
        </p:spPr>
        <p:txBody>
          <a:bodyPr>
            <a:normAutofit/>
          </a:bodyPr>
          <a:lstStyle>
            <a:lvl1pPr marL="0" indent="0">
              <a:buNone/>
              <a:defRPr sz="1200">
                <a:solidFill>
                  <a:schemeClr val="tx1"/>
                </a:solidFill>
              </a:defRPr>
            </a:lvl1pPr>
          </a:lstStyle>
          <a:p>
            <a:r>
              <a:rPr lang="hu-HU"/>
              <a:t>Kép beszúrásához kattintson az ikonra</a:t>
            </a:r>
            <a:endParaRPr lang="hu-HU" dirty="0"/>
          </a:p>
        </p:txBody>
      </p:sp>
      <p:sp>
        <p:nvSpPr>
          <p:cNvPr id="35" name="Text Placeholder 24">
            <a:extLst>
              <a:ext uri="{FF2B5EF4-FFF2-40B4-BE49-F238E27FC236}">
                <a16:creationId xmlns:a16="http://schemas.microsoft.com/office/drawing/2014/main" id="{56FC30C7-804A-4426-B14D-8636E2375D28}"/>
              </a:ext>
            </a:extLst>
          </p:cNvPr>
          <p:cNvSpPr>
            <a:spLocks noGrp="1"/>
          </p:cNvSpPr>
          <p:nvPr>
            <p:ph type="body" sz="quarter" idx="34" hasCustomPrompt="1"/>
          </p:nvPr>
        </p:nvSpPr>
        <p:spPr>
          <a:xfrm>
            <a:off x="838200" y="4280146"/>
            <a:ext cx="2651096" cy="1625961"/>
          </a:xfrm>
        </p:spPr>
        <p:txBody>
          <a:bodyPr anchor="t">
            <a:normAutofit/>
          </a:bodyPr>
          <a:lstStyle>
            <a:lvl1pPr marL="0" indent="0">
              <a:lnSpc>
                <a:spcPct val="100000"/>
              </a:lnSpc>
              <a:buNone/>
              <a:defRPr sz="1600">
                <a:solidFill>
                  <a:schemeClr val="tx1"/>
                </a:solidFill>
                <a:latin typeface="Work Sans SemiBold" panose="000007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30011870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840CA9-DCA6-4DE4-9A73-355B5E65016E}"/>
              </a:ext>
            </a:extLst>
          </p:cNvPr>
          <p:cNvSpPr>
            <a:spLocks noGrp="1"/>
          </p:cNvSpPr>
          <p:nvPr>
            <p:ph type="dt" sz="half" idx="10"/>
          </p:nvPr>
        </p:nvSpPr>
        <p:spPr>
          <a:xfrm>
            <a:off x="838200" y="6356350"/>
            <a:ext cx="2743200" cy="365125"/>
          </a:xfrm>
          <a:prstGeom prst="rect">
            <a:avLst/>
          </a:prstGeom>
        </p:spPr>
        <p:txBody>
          <a:bodyPr/>
          <a:lstStyle/>
          <a:p>
            <a:fld id="{583B174C-7E73-4DA2-9A04-BD741630EDDE}" type="datetime1">
              <a:rPr lang="hu-HU" smtClean="0"/>
              <a:t>2020. 05. 03.</a:t>
            </a:fld>
            <a:endParaRPr lang="hu-HU"/>
          </a:p>
        </p:txBody>
      </p:sp>
      <p:sp>
        <p:nvSpPr>
          <p:cNvPr id="3" name="Footer Placeholder 2">
            <a:extLst>
              <a:ext uri="{FF2B5EF4-FFF2-40B4-BE49-F238E27FC236}">
                <a16:creationId xmlns:a16="http://schemas.microsoft.com/office/drawing/2014/main" id="{5C10723E-CF9D-47AE-AFA2-03CBA36CF16C}"/>
              </a:ext>
            </a:extLst>
          </p:cNvPr>
          <p:cNvSpPr>
            <a:spLocks noGrp="1"/>
          </p:cNvSpPr>
          <p:nvPr>
            <p:ph type="ftr" sz="quarter" idx="11"/>
          </p:nvPr>
        </p:nvSpPr>
        <p:spPr/>
        <p:txBody>
          <a:bodyPr/>
          <a:lstStyle/>
          <a:p>
            <a:r>
              <a:rPr lang="hu-HU"/>
              <a:t>Confidential</a:t>
            </a:r>
          </a:p>
        </p:txBody>
      </p:sp>
      <p:sp>
        <p:nvSpPr>
          <p:cNvPr id="5" name="Slide Number Placeholder 5">
            <a:extLst>
              <a:ext uri="{FF2B5EF4-FFF2-40B4-BE49-F238E27FC236}">
                <a16:creationId xmlns:a16="http://schemas.microsoft.com/office/drawing/2014/main" id="{C25E1803-454F-4EA3-BA12-600929883406}"/>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29049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3">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48D549D-96FB-4D61-9D9F-9FE4011DC346}"/>
              </a:ext>
            </a:extLst>
          </p:cNvPr>
          <p:cNvSpPr/>
          <p:nvPr userDrawn="1"/>
        </p:nvSpPr>
        <p:spPr>
          <a:xfrm>
            <a:off x="4038600" y="1889070"/>
            <a:ext cx="4139394" cy="4195611"/>
          </a:xfrm>
          <a:prstGeom prst="rect">
            <a:avLst/>
          </a:prstGeom>
          <a:solidFill>
            <a:srgbClr val="D8ECE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750834" y="2604458"/>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2313704" y="2604458"/>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750834" y="3513012"/>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2313704" y="3513012"/>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750834" y="4430888"/>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2313704" y="4430888"/>
            <a:ext cx="1483574" cy="735918"/>
          </a:xfrm>
        </p:spPr>
        <p:txBody>
          <a:bodyPr>
            <a:normAutofit/>
          </a:bodyPr>
          <a:lstStyle>
            <a:lvl1pPr marL="0" indent="0">
              <a:buNone/>
              <a:defRPr sz="1400"/>
            </a:lvl1pPr>
          </a:lstStyle>
          <a:p>
            <a:r>
              <a:rPr lang="hu-HU"/>
              <a:t>Kép beszúrásához kattintson az ikonra</a:t>
            </a:r>
          </a:p>
        </p:txBody>
      </p:sp>
      <p:sp>
        <p:nvSpPr>
          <p:cNvPr id="30" name="Subtitle 2">
            <a:extLst>
              <a:ext uri="{FF2B5EF4-FFF2-40B4-BE49-F238E27FC236}">
                <a16:creationId xmlns:a16="http://schemas.microsoft.com/office/drawing/2014/main" id="{FE2D8B52-C211-4676-940A-15577716614A}"/>
              </a:ext>
            </a:extLst>
          </p:cNvPr>
          <p:cNvSpPr>
            <a:spLocks noGrp="1"/>
          </p:cNvSpPr>
          <p:nvPr>
            <p:ph type="subTitle" idx="1"/>
          </p:nvPr>
        </p:nvSpPr>
        <p:spPr>
          <a:xfrm>
            <a:off x="4310742" y="3024337"/>
            <a:ext cx="3648269" cy="2751312"/>
          </a:xfrm>
        </p:spPr>
        <p:txBody>
          <a:bodyPr>
            <a:normAutofit/>
          </a:bodyPr>
          <a:lstStyle>
            <a:lvl1pPr marL="0" indent="0" algn="ctr">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750834" y="5348764"/>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2313704" y="5348764"/>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750834" y="1851536"/>
            <a:ext cx="3046444"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6" name="Text Placeholder 9">
            <a:extLst>
              <a:ext uri="{FF2B5EF4-FFF2-40B4-BE49-F238E27FC236}">
                <a16:creationId xmlns:a16="http://schemas.microsoft.com/office/drawing/2014/main" id="{3A9FEAC5-6771-4B12-ABC3-1BAF16533D2D}"/>
              </a:ext>
            </a:extLst>
          </p:cNvPr>
          <p:cNvSpPr>
            <a:spLocks noGrp="1"/>
          </p:cNvSpPr>
          <p:nvPr>
            <p:ph type="body" sz="quarter" idx="37"/>
          </p:nvPr>
        </p:nvSpPr>
        <p:spPr>
          <a:xfrm>
            <a:off x="4333846" y="2315926"/>
            <a:ext cx="3603273" cy="443602"/>
          </a:xfrm>
        </p:spPr>
        <p:txBody>
          <a:bodyPr anchor="t">
            <a:noAutofit/>
          </a:bodyPr>
          <a:lstStyle>
            <a:lvl1pPr marL="0" indent="0" algn="ctr">
              <a:lnSpc>
                <a:spcPts val="1700"/>
              </a:lnSpc>
              <a:buNone/>
              <a:defRPr sz="20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453241"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1000678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453241"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1000678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453241"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1000678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453241"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10006780" y="5348764"/>
            <a:ext cx="1483574" cy="735918"/>
          </a:xfrm>
        </p:spPr>
        <p:txBody>
          <a:bodyPr>
            <a:normAutofit/>
          </a:bodyPr>
          <a:lstStyle>
            <a:lvl1pPr marL="0" indent="0">
              <a:buNone/>
              <a:defRPr sz="1400"/>
            </a:lvl1pPr>
          </a:lstStyle>
          <a:p>
            <a:r>
              <a:rPr lang="hu-HU"/>
              <a:t>Kép beszúrásához kattintson az ikonra</a:t>
            </a:r>
          </a:p>
        </p:txBody>
      </p:sp>
      <p:sp>
        <p:nvSpPr>
          <p:cNvPr id="46" name="Text Placeholder 9">
            <a:extLst>
              <a:ext uri="{FF2B5EF4-FFF2-40B4-BE49-F238E27FC236}">
                <a16:creationId xmlns:a16="http://schemas.microsoft.com/office/drawing/2014/main" id="{81603077-34CC-4163-94BF-E544A945621C}"/>
              </a:ext>
            </a:extLst>
          </p:cNvPr>
          <p:cNvSpPr>
            <a:spLocks noGrp="1"/>
          </p:cNvSpPr>
          <p:nvPr>
            <p:ph type="body" sz="quarter" idx="46"/>
          </p:nvPr>
        </p:nvSpPr>
        <p:spPr>
          <a:xfrm>
            <a:off x="8453240" y="1851536"/>
            <a:ext cx="3037113"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1566314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6_Custom Layout">
    <p:bg>
      <p:bgPr>
        <a:solidFill>
          <a:srgbClr val="D6F2EE"/>
        </a:solidFill>
        <a:effectLst/>
      </p:bgPr>
    </p:bg>
    <p:spTree>
      <p:nvGrpSpPr>
        <p:cNvPr id="1" name=""/>
        <p:cNvGrpSpPr/>
        <p:nvPr/>
      </p:nvGrpSpPr>
      <p:grpSpPr>
        <a:xfrm>
          <a:off x="0" y="0"/>
          <a:ext cx="0" cy="0"/>
          <a:chOff x="0" y="0"/>
          <a:chExt cx="0" cy="0"/>
        </a:xfrm>
      </p:grpSpPr>
      <p:sp>
        <p:nvSpPr>
          <p:cNvPr id="54" name="Rectangle"/>
          <p:cNvSpPr/>
          <p:nvPr/>
        </p:nvSpPr>
        <p:spPr>
          <a:xfrm>
            <a:off x="546637" y="1125066"/>
            <a:ext cx="11098726" cy="5260529"/>
          </a:xfrm>
          <a:prstGeom prst="rect">
            <a:avLst/>
          </a:prstGeom>
          <a:solidFill>
            <a:srgbClr val="FFFFFF">
              <a:alpha val="0"/>
            </a:srgbClr>
          </a:solidFill>
          <a:ln w="12700">
            <a:miter lim="400000"/>
          </a:ln>
        </p:spPr>
        <p:txBody>
          <a:bodyPr lIns="45719" rIns="45719" anchor="ctr"/>
          <a:lstStyle/>
          <a:p>
            <a:endParaRPr/>
          </a:p>
        </p:txBody>
      </p:sp>
      <p:pic>
        <p:nvPicPr>
          <p:cNvPr id="55" name="image1.png" descr="image1.png"/>
          <p:cNvPicPr>
            <a:picLocks noChangeAspect="1"/>
          </p:cNvPicPr>
          <p:nvPr/>
        </p:nvPicPr>
        <p:blipFill>
          <a:blip r:embed="rId2"/>
          <a:stretch>
            <a:fillRect/>
          </a:stretch>
        </p:blipFill>
        <p:spPr>
          <a:xfrm>
            <a:off x="11453454" y="6203340"/>
            <a:ext cx="408810" cy="377141"/>
          </a:xfrm>
          <a:prstGeom prst="rect">
            <a:avLst/>
          </a:prstGeom>
          <a:ln w="12700">
            <a:miter lim="400000"/>
          </a:ln>
        </p:spPr>
      </p:pic>
      <p:sp>
        <p:nvSpPr>
          <p:cNvPr id="56" name="Circle"/>
          <p:cNvSpPr/>
          <p:nvPr/>
        </p:nvSpPr>
        <p:spPr>
          <a:xfrm>
            <a:off x="342237" y="6204091"/>
            <a:ext cx="396101" cy="396101"/>
          </a:xfrm>
          <a:prstGeom prst="ellipse">
            <a:avLst/>
          </a:prstGeom>
          <a:ln w="12700">
            <a:solidFill>
              <a:srgbClr val="83D6CE"/>
            </a:solidFill>
            <a:miter lim="400000"/>
          </a:ln>
        </p:spPr>
        <p:txBody>
          <a:bodyPr lIns="45719" rIns="45719" anchor="ctr"/>
          <a:lstStyle/>
          <a:p>
            <a:pPr algn="ctr">
              <a:defRPr>
                <a:solidFill>
                  <a:srgbClr val="FFFFFF"/>
                </a:solidFill>
              </a:defRPr>
            </a:pPr>
            <a:endParaRPr/>
          </a:p>
        </p:txBody>
      </p:sp>
      <p:sp>
        <p:nvSpPr>
          <p:cNvPr id="57" name="Slide Number"/>
          <p:cNvSpPr txBox="1">
            <a:spLocks noGrp="1"/>
          </p:cNvSpPr>
          <p:nvPr>
            <p:ph type="sldNum" sz="quarter" idx="2"/>
          </p:nvPr>
        </p:nvSpPr>
        <p:spPr>
          <a:xfrm>
            <a:off x="416202" y="6276374"/>
            <a:ext cx="248171" cy="256541"/>
          </a:xfrm>
          <a:prstGeom prst="rect">
            <a:avLst/>
          </a:prstGeom>
        </p:spPr>
        <p:txBody>
          <a:bodyPr/>
          <a:lstStyle>
            <a:lvl1pPr>
              <a:defRPr>
                <a:solidFill>
                  <a:srgbClr val="83D6CE"/>
                </a:solidFill>
              </a:defRPr>
            </a:lvl1pPr>
          </a:lstStyle>
          <a:p>
            <a:fld id="{86CB4B4D-7CA3-9044-876B-883B54F8677D}" type="slidenum">
              <a:t>‹#›</a:t>
            </a:fld>
            <a:endParaRPr/>
          </a:p>
        </p:txBody>
      </p:sp>
    </p:spTree>
    <p:extLst>
      <p:ext uri="{BB962C8B-B14F-4D97-AF65-F5344CB8AC3E}">
        <p14:creationId xmlns:p14="http://schemas.microsoft.com/office/powerpoint/2010/main" val="220308079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Esettanulmány dia - 2/3 grafikon, 1/3 szöveg 03">
    <p:bg>
      <p:bgPr>
        <a:solidFill>
          <a:srgbClr val="FFFFFF"/>
        </a:solidFill>
        <a:effectLst/>
      </p:bgPr>
    </p:bg>
    <p:spTree>
      <p:nvGrpSpPr>
        <p:cNvPr id="1" name=""/>
        <p:cNvGrpSpPr/>
        <p:nvPr/>
      </p:nvGrpSpPr>
      <p:grpSpPr>
        <a:xfrm>
          <a:off x="0" y="0"/>
          <a:ext cx="0" cy="0"/>
          <a:chOff x="0" y="0"/>
          <a:chExt cx="0" cy="0"/>
        </a:xfrm>
      </p:grpSpPr>
      <p:sp>
        <p:nvSpPr>
          <p:cNvPr id="81" name="Rectangle"/>
          <p:cNvSpPr/>
          <p:nvPr/>
        </p:nvSpPr>
        <p:spPr>
          <a:xfrm>
            <a:off x="546637" y="1125066"/>
            <a:ext cx="11098726" cy="5260529"/>
          </a:xfrm>
          <a:prstGeom prst="rect">
            <a:avLst/>
          </a:prstGeom>
          <a:solidFill>
            <a:srgbClr val="FFFFFF">
              <a:alpha val="0"/>
            </a:srgbClr>
          </a:solidFill>
          <a:ln w="12700">
            <a:solidFill>
              <a:srgbClr val="FF8782">
                <a:alpha val="0"/>
              </a:srgbClr>
            </a:solidFill>
            <a:miter lim="400000"/>
          </a:ln>
        </p:spPr>
        <p:txBody>
          <a:bodyPr lIns="45719" rIns="45719" anchor="ctr"/>
          <a:lstStyle/>
          <a:p>
            <a:endParaRPr/>
          </a:p>
        </p:txBody>
      </p:sp>
      <p:pic>
        <p:nvPicPr>
          <p:cNvPr id="82" name="image1.png" descr="image1.png"/>
          <p:cNvPicPr>
            <a:picLocks noChangeAspect="1"/>
          </p:cNvPicPr>
          <p:nvPr/>
        </p:nvPicPr>
        <p:blipFill>
          <a:blip r:embed="rId2"/>
          <a:stretch>
            <a:fillRect/>
          </a:stretch>
        </p:blipFill>
        <p:spPr>
          <a:xfrm>
            <a:off x="329740" y="314271"/>
            <a:ext cx="421094" cy="388473"/>
          </a:xfrm>
          <a:prstGeom prst="rect">
            <a:avLst/>
          </a:prstGeom>
          <a:ln w="12700">
            <a:miter lim="400000"/>
          </a:ln>
        </p:spPr>
      </p:pic>
      <p:sp>
        <p:nvSpPr>
          <p:cNvPr id="83" name="Rectangle"/>
          <p:cNvSpPr/>
          <p:nvPr/>
        </p:nvSpPr>
        <p:spPr>
          <a:xfrm>
            <a:off x="0" y="0"/>
            <a:ext cx="6096001" cy="6858000"/>
          </a:xfrm>
          <a:prstGeom prst="rect">
            <a:avLst/>
          </a:prstGeom>
          <a:gradFill>
            <a:gsLst>
              <a:gs pos="0">
                <a:srgbClr val="FF8782"/>
              </a:gs>
              <a:gs pos="100000">
                <a:srgbClr val="5AC8BE"/>
              </a:gs>
            </a:gsLst>
            <a:path path="circle">
              <a:fillToRect l="-7922" t="9442" r="107922" b="90557"/>
            </a:path>
          </a:gradFill>
          <a:ln w="12700">
            <a:miter lim="400000"/>
          </a:ln>
        </p:spPr>
        <p:txBody>
          <a:bodyPr lIns="45719" rIns="45719" anchor="ctr"/>
          <a:lstStyle/>
          <a:p>
            <a:pPr algn="ctr">
              <a:defRPr>
                <a:solidFill>
                  <a:srgbClr val="FFFFFF"/>
                </a:solidFill>
              </a:defRPr>
            </a:pPr>
            <a:endParaRPr/>
          </a:p>
        </p:txBody>
      </p:sp>
      <p:pic>
        <p:nvPicPr>
          <p:cNvPr id="84" name="image1.png" descr="image1.png"/>
          <p:cNvPicPr>
            <a:picLocks noChangeAspect="1"/>
          </p:cNvPicPr>
          <p:nvPr/>
        </p:nvPicPr>
        <p:blipFill>
          <a:blip r:embed="rId2"/>
          <a:stretch>
            <a:fillRect/>
          </a:stretch>
        </p:blipFill>
        <p:spPr>
          <a:xfrm>
            <a:off x="11441169" y="6197674"/>
            <a:ext cx="421094" cy="388474"/>
          </a:xfrm>
          <a:prstGeom prst="rect">
            <a:avLst/>
          </a:prstGeom>
          <a:ln w="12700">
            <a:miter lim="400000"/>
          </a:ln>
        </p:spPr>
      </p:pic>
      <p:sp>
        <p:nvSpPr>
          <p:cNvPr id="86" name="Title Text"/>
          <p:cNvSpPr txBox="1">
            <a:spLocks noGrp="1"/>
          </p:cNvSpPr>
          <p:nvPr>
            <p:ph type="title"/>
          </p:nvPr>
        </p:nvSpPr>
        <p:spPr>
          <a:xfrm>
            <a:off x="6818041" y="691070"/>
            <a:ext cx="4594032" cy="1039152"/>
          </a:xfrm>
          <a:prstGeom prst="rect">
            <a:avLst/>
          </a:prstGeom>
        </p:spPr>
        <p:txBody>
          <a:bodyPr anchor="b"/>
          <a:lstStyle>
            <a:lvl1pPr algn="l">
              <a:defRPr sz="2400">
                <a:solidFill>
                  <a:srgbClr val="303030"/>
                </a:solidFill>
                <a:latin typeface="Work Sans"/>
                <a:ea typeface="Work Sans"/>
                <a:cs typeface="Work Sans"/>
                <a:sym typeface="Work Sans"/>
              </a:defRPr>
            </a:lvl1pPr>
          </a:lstStyle>
          <a:p>
            <a:r>
              <a:t>Title Text</a:t>
            </a:r>
          </a:p>
        </p:txBody>
      </p:sp>
      <p:sp>
        <p:nvSpPr>
          <p:cNvPr id="87" name="Body Level One…"/>
          <p:cNvSpPr txBox="1">
            <a:spLocks noGrp="1"/>
          </p:cNvSpPr>
          <p:nvPr>
            <p:ph type="body" sz="half" idx="1"/>
          </p:nvPr>
        </p:nvSpPr>
        <p:spPr>
          <a:xfrm>
            <a:off x="336680" y="1017014"/>
            <a:ext cx="5567601" cy="500123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416202" y="6276374"/>
            <a:ext cx="248171" cy="256541"/>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65620499"/>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Folyamatábra dia (1-2-3) - képek, kevés szöveg 03">
    <p:bg>
      <p:bgPr>
        <a:solidFill>
          <a:srgbClr val="D8ECE6"/>
        </a:solidFill>
        <a:effectLst/>
      </p:bgPr>
    </p:bg>
    <p:spTree>
      <p:nvGrpSpPr>
        <p:cNvPr id="1" name=""/>
        <p:cNvGrpSpPr/>
        <p:nvPr/>
      </p:nvGrpSpPr>
      <p:grpSpPr>
        <a:xfrm>
          <a:off x="0" y="0"/>
          <a:ext cx="0" cy="0"/>
          <a:chOff x="0" y="0"/>
          <a:chExt cx="0" cy="0"/>
        </a:xfrm>
      </p:grpSpPr>
      <p:sp>
        <p:nvSpPr>
          <p:cNvPr id="110" name="Rectangle"/>
          <p:cNvSpPr/>
          <p:nvPr/>
        </p:nvSpPr>
        <p:spPr>
          <a:xfrm>
            <a:off x="546637" y="1125066"/>
            <a:ext cx="11098726" cy="5260529"/>
          </a:xfrm>
          <a:prstGeom prst="rect">
            <a:avLst/>
          </a:prstGeom>
          <a:solidFill>
            <a:srgbClr val="FFFFFF">
              <a:alpha val="0"/>
            </a:srgbClr>
          </a:solidFill>
          <a:ln w="12700">
            <a:solidFill>
              <a:srgbClr val="FF8782">
                <a:alpha val="0"/>
              </a:srgbClr>
            </a:solidFill>
            <a:miter lim="400000"/>
          </a:ln>
        </p:spPr>
        <p:txBody>
          <a:bodyPr lIns="45719" rIns="45719" anchor="ctr"/>
          <a:lstStyle/>
          <a:p>
            <a:endParaRPr/>
          </a:p>
        </p:txBody>
      </p:sp>
      <p:pic>
        <p:nvPicPr>
          <p:cNvPr id="111" name="image1.png" descr="image1.png"/>
          <p:cNvPicPr>
            <a:picLocks noChangeAspect="1"/>
          </p:cNvPicPr>
          <p:nvPr/>
        </p:nvPicPr>
        <p:blipFill>
          <a:blip r:embed="rId2"/>
          <a:stretch>
            <a:fillRect/>
          </a:stretch>
        </p:blipFill>
        <p:spPr>
          <a:xfrm>
            <a:off x="11441169" y="6197674"/>
            <a:ext cx="421094" cy="388474"/>
          </a:xfrm>
          <a:prstGeom prst="rect">
            <a:avLst/>
          </a:prstGeom>
          <a:ln w="12700">
            <a:miter lim="400000"/>
          </a:ln>
        </p:spPr>
      </p:pic>
      <p:sp>
        <p:nvSpPr>
          <p:cNvPr id="112" name="Circle"/>
          <p:cNvSpPr/>
          <p:nvPr/>
        </p:nvSpPr>
        <p:spPr>
          <a:xfrm>
            <a:off x="342237" y="6204091"/>
            <a:ext cx="396101" cy="396101"/>
          </a:xfrm>
          <a:prstGeom prst="ellipse">
            <a:avLst/>
          </a:prstGeom>
          <a:ln w="12700">
            <a:solidFill>
              <a:srgbClr val="83D6CE"/>
            </a:solidFill>
            <a:miter lim="400000"/>
          </a:ln>
        </p:spPr>
        <p:txBody>
          <a:bodyPr lIns="45719" rIns="45719" anchor="ctr"/>
          <a:lstStyle/>
          <a:p>
            <a:pPr algn="ctr">
              <a:defRPr>
                <a:solidFill>
                  <a:srgbClr val="FFFFFF"/>
                </a:solidFill>
              </a:defRPr>
            </a:pPr>
            <a:endParaRPr/>
          </a:p>
        </p:txBody>
      </p:sp>
      <p:sp>
        <p:nvSpPr>
          <p:cNvPr id="113" name="Rectangle"/>
          <p:cNvSpPr>
            <a:spLocks noGrp="1"/>
          </p:cNvSpPr>
          <p:nvPr>
            <p:ph type="body" sz="quarter" idx="13"/>
          </p:nvPr>
        </p:nvSpPr>
        <p:spPr>
          <a:xfrm>
            <a:off x="2181251" y="3468982"/>
            <a:ext cx="2091482" cy="870840"/>
          </a:xfrm>
          <a:prstGeom prst="rect">
            <a:avLst/>
          </a:prstGeom>
        </p:spPr>
        <p:txBody>
          <a:bodyPr anchor="ctr">
            <a:noAutofit/>
          </a:bodyPr>
          <a:lstStyle/>
          <a:p>
            <a:pPr marL="0" indent="0" algn="ctr">
              <a:lnSpc>
                <a:spcPts val="1700"/>
              </a:lnSpc>
              <a:buSzTx/>
              <a:buFontTx/>
              <a:buNone/>
              <a:defRPr sz="1600">
                <a:solidFill>
                  <a:srgbClr val="FFFFFF"/>
                </a:solidFill>
                <a:latin typeface="Work Sans Medium"/>
                <a:ea typeface="Work Sans Medium"/>
                <a:cs typeface="Work Sans Medium"/>
                <a:sym typeface="Work Sans Medium"/>
              </a:defRPr>
            </a:pPr>
            <a:endParaRPr/>
          </a:p>
        </p:txBody>
      </p:sp>
      <p:sp>
        <p:nvSpPr>
          <p:cNvPr id="114" name="Rectangle"/>
          <p:cNvSpPr>
            <a:spLocks noGrp="1"/>
          </p:cNvSpPr>
          <p:nvPr>
            <p:ph type="body" sz="quarter" idx="14"/>
          </p:nvPr>
        </p:nvSpPr>
        <p:spPr>
          <a:xfrm>
            <a:off x="7740911" y="3508328"/>
            <a:ext cx="2091482" cy="870840"/>
          </a:xfrm>
          <a:prstGeom prst="rect">
            <a:avLst/>
          </a:prstGeom>
        </p:spPr>
        <p:txBody>
          <a:bodyPr anchor="ctr">
            <a:noAutofit/>
          </a:bodyPr>
          <a:lstStyle/>
          <a:p>
            <a:pPr marL="0" indent="0" algn="ctr">
              <a:lnSpc>
                <a:spcPts val="1700"/>
              </a:lnSpc>
              <a:buSzTx/>
              <a:buFontTx/>
              <a:buNone/>
              <a:defRPr sz="1600">
                <a:solidFill>
                  <a:srgbClr val="FFFFFF"/>
                </a:solidFill>
                <a:latin typeface="Work Sans Medium"/>
                <a:ea typeface="Work Sans Medium"/>
                <a:cs typeface="Work Sans Medium"/>
                <a:sym typeface="Work Sans Medium"/>
              </a:defRPr>
            </a:pPr>
            <a:endParaRPr/>
          </a:p>
        </p:txBody>
      </p:sp>
      <p:sp>
        <p:nvSpPr>
          <p:cNvPr id="115" name="Title Text"/>
          <p:cNvSpPr txBox="1">
            <a:spLocks noGrp="1"/>
          </p:cNvSpPr>
          <p:nvPr>
            <p:ph type="title"/>
          </p:nvPr>
        </p:nvSpPr>
        <p:spPr>
          <a:xfrm>
            <a:off x="335887" y="377825"/>
            <a:ext cx="10844086" cy="1053129"/>
          </a:xfrm>
          <a:prstGeom prst="rect">
            <a:avLst/>
          </a:prstGeom>
        </p:spPr>
        <p:txBody>
          <a:bodyPr anchor="t"/>
          <a:lstStyle>
            <a:lvl1pPr algn="l">
              <a:defRPr sz="2800" b="1">
                <a:solidFill>
                  <a:srgbClr val="303030"/>
                </a:solidFill>
                <a:latin typeface="Work Sans"/>
                <a:ea typeface="Work Sans"/>
                <a:cs typeface="Work Sans"/>
                <a:sym typeface="Work Sans"/>
              </a:defRPr>
            </a:lvl1pPr>
          </a:lstStyle>
          <a:p>
            <a:r>
              <a:t>Title Text</a:t>
            </a:r>
          </a:p>
        </p:txBody>
      </p:sp>
      <p:sp>
        <p:nvSpPr>
          <p:cNvPr id="116" name="Body Level One…"/>
          <p:cNvSpPr txBox="1">
            <a:spLocks noGrp="1"/>
          </p:cNvSpPr>
          <p:nvPr>
            <p:ph type="body" sz="quarter" idx="1"/>
          </p:nvPr>
        </p:nvSpPr>
        <p:spPr>
          <a:xfrm>
            <a:off x="4961082" y="3508328"/>
            <a:ext cx="2091481" cy="870841"/>
          </a:xfrm>
          <a:prstGeom prst="rect">
            <a:avLst/>
          </a:prstGeom>
        </p:spPr>
        <p:txBody>
          <a:bodyPr anchor="ctr"/>
          <a:lstStyle>
            <a:lvl1pPr marL="0" indent="0" algn="ctr">
              <a:lnSpc>
                <a:spcPts val="1700"/>
              </a:lnSpc>
              <a:buSzTx/>
              <a:buFontTx/>
              <a:buNone/>
              <a:defRPr sz="1600">
                <a:solidFill>
                  <a:srgbClr val="FFFFFF"/>
                </a:solidFill>
                <a:latin typeface="Work Sans Medium"/>
                <a:ea typeface="Work Sans Medium"/>
                <a:cs typeface="Work Sans Medium"/>
                <a:sym typeface="Work Sans Medium"/>
              </a:defRPr>
            </a:lvl1pPr>
            <a:lvl2pPr marL="0" indent="457200" algn="ctr">
              <a:lnSpc>
                <a:spcPts val="1700"/>
              </a:lnSpc>
              <a:buSzTx/>
              <a:buFontTx/>
              <a:buNone/>
              <a:defRPr sz="1600">
                <a:solidFill>
                  <a:srgbClr val="FFFFFF"/>
                </a:solidFill>
                <a:latin typeface="Work Sans Medium"/>
                <a:ea typeface="Work Sans Medium"/>
                <a:cs typeface="Work Sans Medium"/>
                <a:sym typeface="Work Sans Medium"/>
              </a:defRPr>
            </a:lvl2pPr>
            <a:lvl3pPr marL="0" indent="914400" algn="ctr">
              <a:lnSpc>
                <a:spcPts val="1700"/>
              </a:lnSpc>
              <a:buSzTx/>
              <a:buFontTx/>
              <a:buNone/>
              <a:defRPr sz="1600">
                <a:solidFill>
                  <a:srgbClr val="FFFFFF"/>
                </a:solidFill>
                <a:latin typeface="Work Sans Medium"/>
                <a:ea typeface="Work Sans Medium"/>
                <a:cs typeface="Work Sans Medium"/>
                <a:sym typeface="Work Sans Medium"/>
              </a:defRPr>
            </a:lvl3pPr>
            <a:lvl4pPr marL="0" indent="1371600" algn="ctr">
              <a:lnSpc>
                <a:spcPts val="1700"/>
              </a:lnSpc>
              <a:buSzTx/>
              <a:buFontTx/>
              <a:buNone/>
              <a:defRPr sz="1600">
                <a:solidFill>
                  <a:srgbClr val="FFFFFF"/>
                </a:solidFill>
                <a:latin typeface="Work Sans Medium"/>
                <a:ea typeface="Work Sans Medium"/>
                <a:cs typeface="Work Sans Medium"/>
                <a:sym typeface="Work Sans Medium"/>
              </a:defRPr>
            </a:lvl4pPr>
            <a:lvl5pPr marL="0" indent="1828800" algn="ctr">
              <a:lnSpc>
                <a:spcPts val="1700"/>
              </a:lnSpc>
              <a:buSzTx/>
              <a:buFontTx/>
              <a:buNone/>
              <a:defRPr sz="1600">
                <a:solidFill>
                  <a:srgbClr val="FFFFFF"/>
                </a:solidFill>
                <a:latin typeface="Work Sans Medium"/>
                <a:ea typeface="Work Sans Medium"/>
                <a:cs typeface="Work Sans Medium"/>
                <a:sym typeface="Work Sans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xfrm>
            <a:off x="416201" y="6292972"/>
            <a:ext cx="248171" cy="256541"/>
          </a:xfrm>
          <a:prstGeom prst="rect">
            <a:avLst/>
          </a:prstGeom>
        </p:spPr>
        <p:txBody>
          <a:bodyPr/>
          <a:lstStyle>
            <a:lvl1pPr>
              <a:defRPr>
                <a:solidFill>
                  <a:srgbClr val="83D6CE"/>
                </a:solidFill>
              </a:defRPr>
            </a:lvl1pPr>
          </a:lstStyle>
          <a:p>
            <a:fld id="{86CB4B4D-7CA3-9044-876B-883B54F8677D}" type="slidenum">
              <a:t>‹#›</a:t>
            </a:fld>
            <a:endParaRPr/>
          </a:p>
        </p:txBody>
      </p:sp>
    </p:spTree>
    <p:extLst>
      <p:ext uri="{BB962C8B-B14F-4D97-AF65-F5344CB8AC3E}">
        <p14:creationId xmlns:p14="http://schemas.microsoft.com/office/powerpoint/2010/main" val="24085879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4">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750834" y="2604458"/>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2313704" y="2604458"/>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750834" y="3513012"/>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2313704" y="3513012"/>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750834" y="4430888"/>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2313704" y="4430888"/>
            <a:ext cx="1483574" cy="735918"/>
          </a:xfrm>
        </p:spPr>
        <p:txBody>
          <a:bodyPr>
            <a:normAutofit/>
          </a:bodyPr>
          <a:lstStyle>
            <a:lvl1pPr marL="0" indent="0">
              <a:buNone/>
              <a:defRPr sz="1400"/>
            </a:lvl1pPr>
          </a:lstStyle>
          <a:p>
            <a:r>
              <a:rPr lang="hu-HU"/>
              <a:t>Kép beszúrásához kattintson az ikonra</a:t>
            </a:r>
          </a:p>
        </p:txBody>
      </p:sp>
      <p:sp>
        <p:nvSpPr>
          <p:cNvPr id="30" name="Subtitle 2">
            <a:extLst>
              <a:ext uri="{FF2B5EF4-FFF2-40B4-BE49-F238E27FC236}">
                <a16:creationId xmlns:a16="http://schemas.microsoft.com/office/drawing/2014/main" id="{FE2D8B52-C211-4676-940A-15577716614A}"/>
              </a:ext>
            </a:extLst>
          </p:cNvPr>
          <p:cNvSpPr>
            <a:spLocks noGrp="1"/>
          </p:cNvSpPr>
          <p:nvPr>
            <p:ph type="subTitle" idx="1"/>
          </p:nvPr>
        </p:nvSpPr>
        <p:spPr>
          <a:xfrm>
            <a:off x="4310742" y="2550508"/>
            <a:ext cx="3648269" cy="3534174"/>
          </a:xfrm>
        </p:spPr>
        <p:txBody>
          <a:bodyPr>
            <a:normAutofit/>
          </a:bodyPr>
          <a:lstStyle>
            <a:lvl1pPr marL="0" indent="0" algn="ctr">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750834" y="5348764"/>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2313704" y="5348764"/>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750834" y="1851536"/>
            <a:ext cx="3046444"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6" name="Text Placeholder 9">
            <a:extLst>
              <a:ext uri="{FF2B5EF4-FFF2-40B4-BE49-F238E27FC236}">
                <a16:creationId xmlns:a16="http://schemas.microsoft.com/office/drawing/2014/main" id="{3A9FEAC5-6771-4B12-ABC3-1BAF16533D2D}"/>
              </a:ext>
            </a:extLst>
          </p:cNvPr>
          <p:cNvSpPr>
            <a:spLocks noGrp="1"/>
          </p:cNvSpPr>
          <p:nvPr>
            <p:ph type="body" sz="quarter" idx="37"/>
          </p:nvPr>
        </p:nvSpPr>
        <p:spPr>
          <a:xfrm>
            <a:off x="4333846" y="1842097"/>
            <a:ext cx="3603273" cy="443602"/>
          </a:xfrm>
        </p:spPr>
        <p:txBody>
          <a:bodyPr anchor="t">
            <a:noAutofit/>
          </a:bodyPr>
          <a:lstStyle>
            <a:lvl1pPr marL="0" indent="0" algn="ctr">
              <a:lnSpc>
                <a:spcPts val="1700"/>
              </a:lnSpc>
              <a:buNone/>
              <a:defRPr sz="20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453241"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1000678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453241"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1000678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453241"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1000678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453241"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10006780" y="5348764"/>
            <a:ext cx="1483574" cy="735918"/>
          </a:xfrm>
        </p:spPr>
        <p:txBody>
          <a:bodyPr>
            <a:normAutofit/>
          </a:bodyPr>
          <a:lstStyle>
            <a:lvl1pPr marL="0" indent="0">
              <a:buNone/>
              <a:defRPr sz="1400"/>
            </a:lvl1pPr>
          </a:lstStyle>
          <a:p>
            <a:r>
              <a:rPr lang="hu-HU"/>
              <a:t>Kép beszúrásához kattintson az ikonra</a:t>
            </a:r>
          </a:p>
        </p:txBody>
      </p:sp>
      <p:sp>
        <p:nvSpPr>
          <p:cNvPr id="46" name="Text Placeholder 9">
            <a:extLst>
              <a:ext uri="{FF2B5EF4-FFF2-40B4-BE49-F238E27FC236}">
                <a16:creationId xmlns:a16="http://schemas.microsoft.com/office/drawing/2014/main" id="{81603077-34CC-4163-94BF-E544A945621C}"/>
              </a:ext>
            </a:extLst>
          </p:cNvPr>
          <p:cNvSpPr>
            <a:spLocks noGrp="1"/>
          </p:cNvSpPr>
          <p:nvPr>
            <p:ph type="body" sz="quarter" idx="46"/>
          </p:nvPr>
        </p:nvSpPr>
        <p:spPr>
          <a:xfrm>
            <a:off x="8453240" y="1851536"/>
            <a:ext cx="3037113" cy="443602"/>
          </a:xfrm>
        </p:spPr>
        <p:txBody>
          <a:bodyPr anchor="t">
            <a:noAutofit/>
          </a:bodyPr>
          <a:lstStyle>
            <a:lvl1pPr marL="0" indent="0" algn="ctr">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883778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a sok logóval, szöveggel 05">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9" name="Oval 8">
            <a:extLst>
              <a:ext uri="{FF2B5EF4-FFF2-40B4-BE49-F238E27FC236}">
                <a16:creationId xmlns:a16="http://schemas.microsoft.com/office/drawing/2014/main" id="{1461DC3F-D85D-416D-BCCE-487F6D50D1C7}"/>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0" name="Slide Number Placeholder 5">
            <a:extLst>
              <a:ext uri="{FF2B5EF4-FFF2-40B4-BE49-F238E27FC236}">
                <a16:creationId xmlns:a16="http://schemas.microsoft.com/office/drawing/2014/main" id="{AFB1C47D-4B18-4F0B-89BA-A870EE7C904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16" name="Picture Placeholder 4">
            <a:extLst>
              <a:ext uri="{FF2B5EF4-FFF2-40B4-BE49-F238E27FC236}">
                <a16:creationId xmlns:a16="http://schemas.microsoft.com/office/drawing/2014/main" id="{3C6368FD-F264-42EB-BCDC-26D2A7F53312}"/>
              </a:ext>
            </a:extLst>
          </p:cNvPr>
          <p:cNvSpPr>
            <a:spLocks noGrp="1" noChangeAspect="1"/>
          </p:cNvSpPr>
          <p:nvPr>
            <p:ph type="pic" sz="quarter" idx="21"/>
          </p:nvPr>
        </p:nvSpPr>
        <p:spPr>
          <a:xfrm>
            <a:off x="5048476" y="2610260"/>
            <a:ext cx="1483574" cy="735918"/>
          </a:xfrm>
        </p:spPr>
        <p:txBody>
          <a:bodyPr>
            <a:normAutofit/>
          </a:bodyPr>
          <a:lstStyle>
            <a:lvl1pPr marL="0" indent="0">
              <a:buNone/>
              <a:defRPr sz="1400"/>
            </a:lvl1pPr>
          </a:lstStyle>
          <a:p>
            <a:r>
              <a:rPr lang="hu-HU"/>
              <a:t>Kép beszúrásához kattintson az ikonra</a:t>
            </a:r>
          </a:p>
        </p:txBody>
      </p:sp>
      <p:sp>
        <p:nvSpPr>
          <p:cNvPr id="17" name="Picture Placeholder 4">
            <a:extLst>
              <a:ext uri="{FF2B5EF4-FFF2-40B4-BE49-F238E27FC236}">
                <a16:creationId xmlns:a16="http://schemas.microsoft.com/office/drawing/2014/main" id="{BE95D0E5-7A9E-47DE-A2E0-FED8C59ECD32}"/>
              </a:ext>
            </a:extLst>
          </p:cNvPr>
          <p:cNvSpPr>
            <a:spLocks noGrp="1" noChangeAspect="1"/>
          </p:cNvSpPr>
          <p:nvPr>
            <p:ph type="pic" sz="quarter" idx="22"/>
          </p:nvPr>
        </p:nvSpPr>
        <p:spPr>
          <a:xfrm>
            <a:off x="6656087" y="2610260"/>
            <a:ext cx="1483574" cy="735918"/>
          </a:xfrm>
        </p:spPr>
        <p:txBody>
          <a:bodyPr>
            <a:normAutofit/>
          </a:bodyPr>
          <a:lstStyle>
            <a:lvl1pPr marL="0" indent="0">
              <a:buNone/>
              <a:defRPr sz="1400"/>
            </a:lvl1pPr>
          </a:lstStyle>
          <a:p>
            <a:r>
              <a:rPr lang="hu-HU"/>
              <a:t>Kép beszúrásához kattintson az ikonra</a:t>
            </a:r>
          </a:p>
        </p:txBody>
      </p:sp>
      <p:sp>
        <p:nvSpPr>
          <p:cNvPr id="21" name="Picture Placeholder 4">
            <a:extLst>
              <a:ext uri="{FF2B5EF4-FFF2-40B4-BE49-F238E27FC236}">
                <a16:creationId xmlns:a16="http://schemas.microsoft.com/office/drawing/2014/main" id="{81300845-A675-4862-8517-20D9B8DF0FA0}"/>
              </a:ext>
            </a:extLst>
          </p:cNvPr>
          <p:cNvSpPr>
            <a:spLocks noGrp="1" noChangeAspect="1"/>
          </p:cNvSpPr>
          <p:nvPr>
            <p:ph type="pic" sz="quarter" idx="26"/>
          </p:nvPr>
        </p:nvSpPr>
        <p:spPr>
          <a:xfrm>
            <a:off x="5048476" y="3518814"/>
            <a:ext cx="1483574" cy="735918"/>
          </a:xfrm>
        </p:spPr>
        <p:txBody>
          <a:bodyPr>
            <a:normAutofit/>
          </a:bodyPr>
          <a:lstStyle>
            <a:lvl1pPr marL="0" indent="0">
              <a:buNone/>
              <a:defRPr sz="1400"/>
            </a:lvl1pPr>
          </a:lstStyle>
          <a:p>
            <a:r>
              <a:rPr lang="hu-HU"/>
              <a:t>Kép beszúrásához kattintson az ikonra</a:t>
            </a:r>
          </a:p>
        </p:txBody>
      </p:sp>
      <p:sp>
        <p:nvSpPr>
          <p:cNvPr id="22" name="Picture Placeholder 4">
            <a:extLst>
              <a:ext uri="{FF2B5EF4-FFF2-40B4-BE49-F238E27FC236}">
                <a16:creationId xmlns:a16="http://schemas.microsoft.com/office/drawing/2014/main" id="{6E4C6655-BA89-4D6D-8D35-81F945798DF8}"/>
              </a:ext>
            </a:extLst>
          </p:cNvPr>
          <p:cNvSpPr>
            <a:spLocks noGrp="1" noChangeAspect="1"/>
          </p:cNvSpPr>
          <p:nvPr>
            <p:ph type="pic" sz="quarter" idx="27"/>
          </p:nvPr>
        </p:nvSpPr>
        <p:spPr>
          <a:xfrm>
            <a:off x="6656087" y="3518814"/>
            <a:ext cx="1483574" cy="735918"/>
          </a:xfrm>
        </p:spPr>
        <p:txBody>
          <a:bodyPr>
            <a:normAutofit/>
          </a:bodyPr>
          <a:lstStyle>
            <a:lvl1pPr marL="0" indent="0">
              <a:buNone/>
              <a:defRPr sz="1400"/>
            </a:lvl1pPr>
          </a:lstStyle>
          <a:p>
            <a:r>
              <a:rPr lang="hu-HU"/>
              <a:t>Kép beszúrásához kattintson az ikonra</a:t>
            </a:r>
          </a:p>
        </p:txBody>
      </p:sp>
      <p:sp>
        <p:nvSpPr>
          <p:cNvPr id="26" name="Picture Placeholder 4">
            <a:extLst>
              <a:ext uri="{FF2B5EF4-FFF2-40B4-BE49-F238E27FC236}">
                <a16:creationId xmlns:a16="http://schemas.microsoft.com/office/drawing/2014/main" id="{6B5429E6-7B8B-4572-86E6-44B9AAAE581C}"/>
              </a:ext>
            </a:extLst>
          </p:cNvPr>
          <p:cNvSpPr>
            <a:spLocks noGrp="1" noChangeAspect="1"/>
          </p:cNvSpPr>
          <p:nvPr>
            <p:ph type="pic" sz="quarter" idx="31"/>
          </p:nvPr>
        </p:nvSpPr>
        <p:spPr>
          <a:xfrm>
            <a:off x="5048476" y="4436690"/>
            <a:ext cx="1483574" cy="735918"/>
          </a:xfrm>
        </p:spPr>
        <p:txBody>
          <a:bodyPr>
            <a:normAutofit/>
          </a:bodyPr>
          <a:lstStyle>
            <a:lvl1pPr marL="0" indent="0">
              <a:buNone/>
              <a:defRPr sz="1400"/>
            </a:lvl1pPr>
          </a:lstStyle>
          <a:p>
            <a:r>
              <a:rPr lang="hu-HU"/>
              <a:t>Kép beszúrásához kattintson az ikonra</a:t>
            </a:r>
          </a:p>
        </p:txBody>
      </p:sp>
      <p:sp>
        <p:nvSpPr>
          <p:cNvPr id="27" name="Picture Placeholder 4">
            <a:extLst>
              <a:ext uri="{FF2B5EF4-FFF2-40B4-BE49-F238E27FC236}">
                <a16:creationId xmlns:a16="http://schemas.microsoft.com/office/drawing/2014/main" id="{74D62934-5AB2-4497-A74D-4112E3E51C01}"/>
              </a:ext>
            </a:extLst>
          </p:cNvPr>
          <p:cNvSpPr>
            <a:spLocks noGrp="1" noChangeAspect="1"/>
          </p:cNvSpPr>
          <p:nvPr>
            <p:ph type="pic" sz="quarter" idx="32"/>
          </p:nvPr>
        </p:nvSpPr>
        <p:spPr>
          <a:xfrm>
            <a:off x="6656087" y="4436690"/>
            <a:ext cx="1483574" cy="735918"/>
          </a:xfrm>
        </p:spPr>
        <p:txBody>
          <a:bodyPr>
            <a:normAutofit/>
          </a:bodyPr>
          <a:lstStyle>
            <a:lvl1pPr marL="0" indent="0">
              <a:buNone/>
              <a:defRPr sz="1400"/>
            </a:lvl1pPr>
          </a:lstStyle>
          <a:p>
            <a:r>
              <a:rPr lang="hu-HU"/>
              <a:t>Kép beszúrásához kattintson az ikonra</a:t>
            </a:r>
          </a:p>
        </p:txBody>
      </p:sp>
      <p:sp>
        <p:nvSpPr>
          <p:cNvPr id="30" name="Subtitle 2">
            <a:extLst>
              <a:ext uri="{FF2B5EF4-FFF2-40B4-BE49-F238E27FC236}">
                <a16:creationId xmlns:a16="http://schemas.microsoft.com/office/drawing/2014/main" id="{FE2D8B52-C211-4676-940A-15577716614A}"/>
              </a:ext>
            </a:extLst>
          </p:cNvPr>
          <p:cNvSpPr>
            <a:spLocks noGrp="1"/>
          </p:cNvSpPr>
          <p:nvPr>
            <p:ph type="subTitle" idx="1"/>
          </p:nvPr>
        </p:nvSpPr>
        <p:spPr>
          <a:xfrm>
            <a:off x="836614" y="2588639"/>
            <a:ext cx="3648269" cy="3534174"/>
          </a:xfrm>
        </p:spPr>
        <p:txBody>
          <a:bodyPr>
            <a:normAutofit/>
          </a:bodyPr>
          <a:lstStyle>
            <a:lvl1pPr marL="0" indent="0" algn="l">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31" name="Picture Placeholder 4">
            <a:extLst>
              <a:ext uri="{FF2B5EF4-FFF2-40B4-BE49-F238E27FC236}">
                <a16:creationId xmlns:a16="http://schemas.microsoft.com/office/drawing/2014/main" id="{B6160226-3E74-4502-8EB4-99B3238B9A01}"/>
              </a:ext>
            </a:extLst>
          </p:cNvPr>
          <p:cNvSpPr>
            <a:spLocks noGrp="1" noChangeAspect="1"/>
          </p:cNvSpPr>
          <p:nvPr>
            <p:ph type="pic" sz="quarter" idx="34"/>
          </p:nvPr>
        </p:nvSpPr>
        <p:spPr>
          <a:xfrm>
            <a:off x="5048476" y="5354566"/>
            <a:ext cx="1483574" cy="735918"/>
          </a:xfrm>
        </p:spPr>
        <p:txBody>
          <a:bodyPr>
            <a:normAutofit/>
          </a:bodyPr>
          <a:lstStyle>
            <a:lvl1pPr marL="0" indent="0">
              <a:buNone/>
              <a:defRPr sz="1400"/>
            </a:lvl1pPr>
          </a:lstStyle>
          <a:p>
            <a:r>
              <a:rPr lang="hu-HU"/>
              <a:t>Kép beszúrásához kattintson az ikonra</a:t>
            </a:r>
          </a:p>
        </p:txBody>
      </p:sp>
      <p:sp>
        <p:nvSpPr>
          <p:cNvPr id="32" name="Picture Placeholder 4">
            <a:extLst>
              <a:ext uri="{FF2B5EF4-FFF2-40B4-BE49-F238E27FC236}">
                <a16:creationId xmlns:a16="http://schemas.microsoft.com/office/drawing/2014/main" id="{88896CC9-7A4F-401E-87F6-675454CA32B7}"/>
              </a:ext>
            </a:extLst>
          </p:cNvPr>
          <p:cNvSpPr>
            <a:spLocks noGrp="1" noChangeAspect="1"/>
          </p:cNvSpPr>
          <p:nvPr>
            <p:ph type="pic" sz="quarter" idx="35"/>
          </p:nvPr>
        </p:nvSpPr>
        <p:spPr>
          <a:xfrm>
            <a:off x="6656087" y="5354566"/>
            <a:ext cx="1483574" cy="735918"/>
          </a:xfrm>
        </p:spPr>
        <p:txBody>
          <a:bodyPr>
            <a:normAutofit/>
          </a:bodyPr>
          <a:lstStyle>
            <a:lvl1pPr marL="0" indent="0">
              <a:buNone/>
              <a:defRPr sz="1400"/>
            </a:lvl1pPr>
          </a:lstStyle>
          <a:p>
            <a:r>
              <a:rPr lang="hu-HU"/>
              <a:t>Kép beszúrásához kattintson az ikonra</a:t>
            </a:r>
          </a:p>
        </p:txBody>
      </p:sp>
      <p:sp>
        <p:nvSpPr>
          <p:cNvPr id="35" name="Text Placeholder 9">
            <a:extLst>
              <a:ext uri="{FF2B5EF4-FFF2-40B4-BE49-F238E27FC236}">
                <a16:creationId xmlns:a16="http://schemas.microsoft.com/office/drawing/2014/main" id="{8311027D-637A-41D6-83BF-9DE51363182B}"/>
              </a:ext>
            </a:extLst>
          </p:cNvPr>
          <p:cNvSpPr>
            <a:spLocks noGrp="1"/>
          </p:cNvSpPr>
          <p:nvPr>
            <p:ph type="body" sz="quarter" idx="36"/>
          </p:nvPr>
        </p:nvSpPr>
        <p:spPr>
          <a:xfrm>
            <a:off x="5048475" y="1865805"/>
            <a:ext cx="6306911" cy="443602"/>
          </a:xfrm>
        </p:spPr>
        <p:txBody>
          <a:bodyPr anchor="t">
            <a:noAutofit/>
          </a:bodyPr>
          <a:lstStyle>
            <a:lvl1pPr marL="0" indent="0" algn="l">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6" name="Text Placeholder 9">
            <a:extLst>
              <a:ext uri="{FF2B5EF4-FFF2-40B4-BE49-F238E27FC236}">
                <a16:creationId xmlns:a16="http://schemas.microsoft.com/office/drawing/2014/main" id="{3A9FEAC5-6771-4B12-ABC3-1BAF16533D2D}"/>
              </a:ext>
            </a:extLst>
          </p:cNvPr>
          <p:cNvSpPr>
            <a:spLocks noGrp="1"/>
          </p:cNvSpPr>
          <p:nvPr>
            <p:ph type="body" sz="quarter" idx="37"/>
          </p:nvPr>
        </p:nvSpPr>
        <p:spPr>
          <a:xfrm>
            <a:off x="859718" y="1880228"/>
            <a:ext cx="3603273" cy="443602"/>
          </a:xfrm>
        </p:spPr>
        <p:txBody>
          <a:bodyPr anchor="t">
            <a:noAutofit/>
          </a:bodyPr>
          <a:lstStyle>
            <a:lvl1pPr marL="0" indent="0" algn="l">
              <a:lnSpc>
                <a:spcPts val="1700"/>
              </a:lnSpc>
              <a:buNone/>
              <a:defRPr sz="20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Picture Placeholder 4">
            <a:extLst>
              <a:ext uri="{FF2B5EF4-FFF2-40B4-BE49-F238E27FC236}">
                <a16:creationId xmlns:a16="http://schemas.microsoft.com/office/drawing/2014/main" id="{9FB164B7-2EC5-43C4-A65A-EDFAEF3E01A9}"/>
              </a:ext>
            </a:extLst>
          </p:cNvPr>
          <p:cNvSpPr>
            <a:spLocks noGrp="1" noChangeAspect="1"/>
          </p:cNvSpPr>
          <p:nvPr>
            <p:ph type="pic" sz="quarter" idx="38"/>
          </p:nvPr>
        </p:nvSpPr>
        <p:spPr>
          <a:xfrm>
            <a:off x="8263698" y="2604458"/>
            <a:ext cx="1483574" cy="735918"/>
          </a:xfrm>
        </p:spPr>
        <p:txBody>
          <a:bodyPr>
            <a:normAutofit/>
          </a:bodyPr>
          <a:lstStyle>
            <a:lvl1pPr marL="0" indent="0">
              <a:buNone/>
              <a:defRPr sz="1400"/>
            </a:lvl1pPr>
          </a:lstStyle>
          <a:p>
            <a:r>
              <a:rPr lang="hu-HU"/>
              <a:t>Kép beszúrásához kattintson az ikonra</a:t>
            </a:r>
          </a:p>
        </p:txBody>
      </p:sp>
      <p:sp>
        <p:nvSpPr>
          <p:cNvPr id="39" name="Picture Placeholder 4">
            <a:extLst>
              <a:ext uri="{FF2B5EF4-FFF2-40B4-BE49-F238E27FC236}">
                <a16:creationId xmlns:a16="http://schemas.microsoft.com/office/drawing/2014/main" id="{62B7AC91-1735-40F2-8A07-2158B33C3CFA}"/>
              </a:ext>
            </a:extLst>
          </p:cNvPr>
          <p:cNvSpPr>
            <a:spLocks noGrp="1" noChangeAspect="1"/>
          </p:cNvSpPr>
          <p:nvPr>
            <p:ph type="pic" sz="quarter" idx="39"/>
          </p:nvPr>
        </p:nvSpPr>
        <p:spPr>
          <a:xfrm>
            <a:off x="9871310" y="2604458"/>
            <a:ext cx="1483574" cy="735918"/>
          </a:xfrm>
        </p:spPr>
        <p:txBody>
          <a:bodyPr>
            <a:normAutofit/>
          </a:bodyPr>
          <a:lstStyle>
            <a:lvl1pPr marL="0" indent="0">
              <a:buNone/>
              <a:defRPr sz="1400"/>
            </a:lvl1pPr>
          </a:lstStyle>
          <a:p>
            <a:r>
              <a:rPr lang="hu-HU"/>
              <a:t>Kép beszúrásához kattintson az ikonra</a:t>
            </a:r>
          </a:p>
        </p:txBody>
      </p:sp>
      <p:sp>
        <p:nvSpPr>
          <p:cNvPr id="40" name="Picture Placeholder 4">
            <a:extLst>
              <a:ext uri="{FF2B5EF4-FFF2-40B4-BE49-F238E27FC236}">
                <a16:creationId xmlns:a16="http://schemas.microsoft.com/office/drawing/2014/main" id="{E0730C29-BD1B-4D63-B804-94F60B34A61E}"/>
              </a:ext>
            </a:extLst>
          </p:cNvPr>
          <p:cNvSpPr>
            <a:spLocks noGrp="1" noChangeAspect="1"/>
          </p:cNvSpPr>
          <p:nvPr>
            <p:ph type="pic" sz="quarter" idx="40"/>
          </p:nvPr>
        </p:nvSpPr>
        <p:spPr>
          <a:xfrm>
            <a:off x="8263698" y="3513012"/>
            <a:ext cx="1483574" cy="735918"/>
          </a:xfrm>
        </p:spPr>
        <p:txBody>
          <a:bodyPr>
            <a:normAutofit/>
          </a:bodyPr>
          <a:lstStyle>
            <a:lvl1pPr marL="0" indent="0">
              <a:buNone/>
              <a:defRPr sz="1400"/>
            </a:lvl1pPr>
          </a:lstStyle>
          <a:p>
            <a:r>
              <a:rPr lang="hu-HU"/>
              <a:t>Kép beszúrásához kattintson az ikonra</a:t>
            </a:r>
          </a:p>
        </p:txBody>
      </p:sp>
      <p:sp>
        <p:nvSpPr>
          <p:cNvPr id="41" name="Picture Placeholder 4">
            <a:extLst>
              <a:ext uri="{FF2B5EF4-FFF2-40B4-BE49-F238E27FC236}">
                <a16:creationId xmlns:a16="http://schemas.microsoft.com/office/drawing/2014/main" id="{4262128B-91E6-4B3D-BF54-260ABBA478BE}"/>
              </a:ext>
            </a:extLst>
          </p:cNvPr>
          <p:cNvSpPr>
            <a:spLocks noGrp="1" noChangeAspect="1"/>
          </p:cNvSpPr>
          <p:nvPr>
            <p:ph type="pic" sz="quarter" idx="41"/>
          </p:nvPr>
        </p:nvSpPr>
        <p:spPr>
          <a:xfrm>
            <a:off x="9871310" y="3513012"/>
            <a:ext cx="1483574" cy="735918"/>
          </a:xfrm>
        </p:spPr>
        <p:txBody>
          <a:bodyPr>
            <a:normAutofit/>
          </a:bodyPr>
          <a:lstStyle>
            <a:lvl1pPr marL="0" indent="0">
              <a:buNone/>
              <a:defRPr sz="1400"/>
            </a:lvl1pPr>
          </a:lstStyle>
          <a:p>
            <a:r>
              <a:rPr lang="hu-HU"/>
              <a:t>Kép beszúrásához kattintson az ikonra</a:t>
            </a:r>
          </a:p>
        </p:txBody>
      </p:sp>
      <p:sp>
        <p:nvSpPr>
          <p:cNvPr id="42" name="Picture Placeholder 4">
            <a:extLst>
              <a:ext uri="{FF2B5EF4-FFF2-40B4-BE49-F238E27FC236}">
                <a16:creationId xmlns:a16="http://schemas.microsoft.com/office/drawing/2014/main" id="{531B96F7-3F1B-414E-8EA7-D9F07D13F63F}"/>
              </a:ext>
            </a:extLst>
          </p:cNvPr>
          <p:cNvSpPr>
            <a:spLocks noGrp="1" noChangeAspect="1"/>
          </p:cNvSpPr>
          <p:nvPr>
            <p:ph type="pic" sz="quarter" idx="42"/>
          </p:nvPr>
        </p:nvSpPr>
        <p:spPr>
          <a:xfrm>
            <a:off x="8263698" y="4430888"/>
            <a:ext cx="1483574" cy="735918"/>
          </a:xfrm>
        </p:spPr>
        <p:txBody>
          <a:bodyPr>
            <a:normAutofit/>
          </a:bodyPr>
          <a:lstStyle>
            <a:lvl1pPr marL="0" indent="0">
              <a:buNone/>
              <a:defRPr sz="1400"/>
            </a:lvl1pPr>
          </a:lstStyle>
          <a:p>
            <a:r>
              <a:rPr lang="hu-HU"/>
              <a:t>Kép beszúrásához kattintson az ikonra</a:t>
            </a:r>
          </a:p>
        </p:txBody>
      </p:sp>
      <p:sp>
        <p:nvSpPr>
          <p:cNvPr id="43" name="Picture Placeholder 4">
            <a:extLst>
              <a:ext uri="{FF2B5EF4-FFF2-40B4-BE49-F238E27FC236}">
                <a16:creationId xmlns:a16="http://schemas.microsoft.com/office/drawing/2014/main" id="{683936C4-67F0-4F05-9B09-5AC6CBE508F9}"/>
              </a:ext>
            </a:extLst>
          </p:cNvPr>
          <p:cNvSpPr>
            <a:spLocks noGrp="1" noChangeAspect="1"/>
          </p:cNvSpPr>
          <p:nvPr>
            <p:ph type="pic" sz="quarter" idx="43"/>
          </p:nvPr>
        </p:nvSpPr>
        <p:spPr>
          <a:xfrm>
            <a:off x="9871310" y="4430888"/>
            <a:ext cx="1483574" cy="735918"/>
          </a:xfrm>
        </p:spPr>
        <p:txBody>
          <a:bodyPr>
            <a:normAutofit/>
          </a:bodyPr>
          <a:lstStyle>
            <a:lvl1pPr marL="0" indent="0">
              <a:buNone/>
              <a:defRPr sz="1400"/>
            </a:lvl1pPr>
          </a:lstStyle>
          <a:p>
            <a:r>
              <a:rPr lang="hu-HU"/>
              <a:t>Kép beszúrásához kattintson az ikonra</a:t>
            </a:r>
          </a:p>
        </p:txBody>
      </p:sp>
      <p:sp>
        <p:nvSpPr>
          <p:cNvPr id="44" name="Picture Placeholder 4">
            <a:extLst>
              <a:ext uri="{FF2B5EF4-FFF2-40B4-BE49-F238E27FC236}">
                <a16:creationId xmlns:a16="http://schemas.microsoft.com/office/drawing/2014/main" id="{B5765971-8166-4FD9-B582-B372895F65A2}"/>
              </a:ext>
            </a:extLst>
          </p:cNvPr>
          <p:cNvSpPr>
            <a:spLocks noGrp="1" noChangeAspect="1"/>
          </p:cNvSpPr>
          <p:nvPr>
            <p:ph type="pic" sz="quarter" idx="44"/>
          </p:nvPr>
        </p:nvSpPr>
        <p:spPr>
          <a:xfrm>
            <a:off x="8263698" y="5348764"/>
            <a:ext cx="1483574" cy="735918"/>
          </a:xfrm>
        </p:spPr>
        <p:txBody>
          <a:bodyPr>
            <a:normAutofit/>
          </a:bodyPr>
          <a:lstStyle>
            <a:lvl1pPr marL="0" indent="0">
              <a:buNone/>
              <a:defRPr sz="1400"/>
            </a:lvl1pPr>
          </a:lstStyle>
          <a:p>
            <a:r>
              <a:rPr lang="hu-HU"/>
              <a:t>Kép beszúrásához kattintson az ikonra</a:t>
            </a:r>
          </a:p>
        </p:txBody>
      </p:sp>
      <p:sp>
        <p:nvSpPr>
          <p:cNvPr id="45" name="Picture Placeholder 4">
            <a:extLst>
              <a:ext uri="{FF2B5EF4-FFF2-40B4-BE49-F238E27FC236}">
                <a16:creationId xmlns:a16="http://schemas.microsoft.com/office/drawing/2014/main" id="{6F030E3A-A166-4EE8-96DD-27B1AD84C78D}"/>
              </a:ext>
            </a:extLst>
          </p:cNvPr>
          <p:cNvSpPr>
            <a:spLocks noGrp="1" noChangeAspect="1"/>
          </p:cNvSpPr>
          <p:nvPr>
            <p:ph type="pic" sz="quarter" idx="45"/>
          </p:nvPr>
        </p:nvSpPr>
        <p:spPr>
          <a:xfrm>
            <a:off x="9871310" y="5348764"/>
            <a:ext cx="1483574" cy="735918"/>
          </a:xfrm>
        </p:spPr>
        <p:txBody>
          <a:bodyPr>
            <a:normAutofit/>
          </a:bodyPr>
          <a:lstStyle>
            <a:lvl1pPr marL="0" indent="0">
              <a:buNone/>
              <a:defRPr sz="1400"/>
            </a:lvl1pPr>
          </a:lstStyle>
          <a:p>
            <a:r>
              <a:rPr lang="hu-HU"/>
              <a:t>Kép beszúrásához kattintson az ikonra</a:t>
            </a:r>
          </a:p>
        </p:txBody>
      </p:sp>
    </p:spTree>
    <p:extLst>
      <p:ext uri="{BB962C8B-B14F-4D97-AF65-F5344CB8AC3E}">
        <p14:creationId xmlns:p14="http://schemas.microsoft.com/office/powerpoint/2010/main" val="9034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1">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326915395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áblázat 01">
    <p:bg>
      <p:bgPr>
        <a:gradFill>
          <a:gsLst>
            <a:gs pos="0">
              <a:schemeClr val="accent2"/>
            </a:gs>
            <a:gs pos="100000">
              <a:schemeClr val="accent5"/>
            </a:gs>
          </a:gsLst>
          <a:path path="circle">
            <a:fillToRect t="100000" r="100000"/>
          </a:path>
        </a:gra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hu-HU"/>
              <a:t>Confidential</a:t>
            </a:r>
            <a:endParaRPr lang="hu-HU" dirty="0"/>
          </a:p>
        </p:txBody>
      </p:sp>
      <p:sp>
        <p:nvSpPr>
          <p:cNvPr id="11" name="Title 1">
            <a:extLst>
              <a:ext uri="{FF2B5EF4-FFF2-40B4-BE49-F238E27FC236}">
                <a16:creationId xmlns:a16="http://schemas.microsoft.com/office/drawing/2014/main" id="{F6498456-90C9-474D-A8A5-CA85F3BF673A}"/>
              </a:ext>
            </a:extLst>
          </p:cNvPr>
          <p:cNvSpPr>
            <a:spLocks noGrp="1"/>
          </p:cNvSpPr>
          <p:nvPr>
            <p:ph type="title"/>
          </p:nvPr>
        </p:nvSpPr>
        <p:spPr>
          <a:xfrm>
            <a:off x="839788" y="365126"/>
            <a:ext cx="10515600" cy="1053128"/>
          </a:xfrm>
        </p:spPr>
        <p:txBody>
          <a:bodyPr/>
          <a:lstStyle>
            <a:lvl1pPr algn="ctr">
              <a:defRPr>
                <a:solidFill>
                  <a:schemeClr val="bg1"/>
                </a:solidFill>
                <a:latin typeface="+mj-lt"/>
              </a:defRPr>
            </a:lvl1pPr>
          </a:lstStyle>
          <a:p>
            <a:r>
              <a:rPr lang="hu-HU"/>
              <a:t>Mintacím szerkesztése</a:t>
            </a:r>
            <a:endParaRPr lang="hu-HU" dirty="0"/>
          </a:p>
        </p:txBody>
      </p:sp>
      <p:sp>
        <p:nvSpPr>
          <p:cNvPr id="12" name="Text Placeholder 9">
            <a:extLst>
              <a:ext uri="{FF2B5EF4-FFF2-40B4-BE49-F238E27FC236}">
                <a16:creationId xmlns:a16="http://schemas.microsoft.com/office/drawing/2014/main" id="{B4CF7EC4-2B93-449E-B975-DE72673576F6}"/>
              </a:ext>
            </a:extLst>
          </p:cNvPr>
          <p:cNvSpPr>
            <a:spLocks noGrp="1"/>
          </p:cNvSpPr>
          <p:nvPr>
            <p:ph type="body" sz="quarter" idx="19"/>
          </p:nvPr>
        </p:nvSpPr>
        <p:spPr>
          <a:xfrm>
            <a:off x="838200" y="1477001"/>
            <a:ext cx="10515600" cy="314132"/>
          </a:xfrm>
        </p:spPr>
        <p:txBody>
          <a:bodyPr anchor="t">
            <a:noAutofit/>
          </a:bodyPr>
          <a:lstStyle>
            <a:lvl1pPr marL="0" indent="0" algn="ctr">
              <a:lnSpc>
                <a:spcPts val="1700"/>
              </a:lnSpc>
              <a:buNone/>
              <a:defRPr sz="1600">
                <a:solidFill>
                  <a:schemeClr val="bg1"/>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 name="Table Placeholder 2">
            <a:extLst>
              <a:ext uri="{FF2B5EF4-FFF2-40B4-BE49-F238E27FC236}">
                <a16:creationId xmlns:a16="http://schemas.microsoft.com/office/drawing/2014/main" id="{743FDBD4-27E4-47E0-8C81-9C7CBF2B0BC7}"/>
              </a:ext>
            </a:extLst>
          </p:cNvPr>
          <p:cNvSpPr>
            <a:spLocks noGrp="1"/>
          </p:cNvSpPr>
          <p:nvPr>
            <p:ph type="tbl" sz="quarter" idx="20"/>
          </p:nvPr>
        </p:nvSpPr>
        <p:spPr>
          <a:xfrm>
            <a:off x="838200" y="2090738"/>
            <a:ext cx="10515600" cy="4057650"/>
          </a:xfrm>
        </p:spPr>
        <p:txBody>
          <a:bodyPr>
            <a:normAutofit/>
          </a:bodyPr>
          <a:lstStyle>
            <a:lvl1pPr marL="0" indent="0">
              <a:buNone/>
              <a:defRPr sz="1400">
                <a:solidFill>
                  <a:schemeClr val="bg1"/>
                </a:solidFill>
              </a:defRPr>
            </a:lvl1pPr>
          </a:lstStyle>
          <a:p>
            <a:r>
              <a:rPr lang="hu-HU"/>
              <a:t>Táblázat beszúrásához kattintson az ikonra</a:t>
            </a:r>
          </a:p>
        </p:txBody>
      </p:sp>
      <p:sp>
        <p:nvSpPr>
          <p:cNvPr id="30" name="Slide Number Placeholder 5">
            <a:extLst>
              <a:ext uri="{FF2B5EF4-FFF2-40B4-BE49-F238E27FC236}">
                <a16:creationId xmlns:a16="http://schemas.microsoft.com/office/drawing/2014/main" id="{45150C8C-38C9-4CB8-86D2-DA2F71687D64}"/>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31" name="Oval 30">
            <a:extLst>
              <a:ext uri="{FF2B5EF4-FFF2-40B4-BE49-F238E27FC236}">
                <a16:creationId xmlns:a16="http://schemas.microsoft.com/office/drawing/2014/main" id="{073A0085-8DC6-4388-B81E-237611E29504}"/>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32" name="Slide Number Placeholder 5">
            <a:extLst>
              <a:ext uri="{FF2B5EF4-FFF2-40B4-BE49-F238E27FC236}">
                <a16:creationId xmlns:a16="http://schemas.microsoft.com/office/drawing/2014/main" id="{BD590BB5-D38D-4FAD-902F-D6D89EA041FE}"/>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933819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áblázat 02">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endParaRPr lang="hu-HU" dirty="0"/>
          </a:p>
        </p:txBody>
      </p:sp>
      <p:sp>
        <p:nvSpPr>
          <p:cNvPr id="3" name="Table Placeholder 2">
            <a:extLst>
              <a:ext uri="{FF2B5EF4-FFF2-40B4-BE49-F238E27FC236}">
                <a16:creationId xmlns:a16="http://schemas.microsoft.com/office/drawing/2014/main" id="{743FDBD4-27E4-47E0-8C81-9C7CBF2B0BC7}"/>
              </a:ext>
            </a:extLst>
          </p:cNvPr>
          <p:cNvSpPr>
            <a:spLocks noGrp="1"/>
          </p:cNvSpPr>
          <p:nvPr>
            <p:ph type="tbl" sz="quarter" idx="20"/>
          </p:nvPr>
        </p:nvSpPr>
        <p:spPr>
          <a:xfrm>
            <a:off x="838200" y="2090738"/>
            <a:ext cx="10515600" cy="4057650"/>
          </a:xfrm>
        </p:spPr>
        <p:txBody>
          <a:bodyPr>
            <a:normAutofit/>
          </a:bodyPr>
          <a:lstStyle>
            <a:lvl1pPr marL="0" indent="0">
              <a:buNone/>
              <a:defRPr sz="1400">
                <a:solidFill>
                  <a:schemeClr val="tx2">
                    <a:lumMod val="50000"/>
                    <a:lumOff val="50000"/>
                  </a:schemeClr>
                </a:solidFill>
              </a:defRPr>
            </a:lvl1pPr>
          </a:lstStyle>
          <a:p>
            <a:r>
              <a:rPr lang="hu-HU"/>
              <a:t>Táblázat beszúrásához kattintson az ikonra</a:t>
            </a:r>
          </a:p>
        </p:txBody>
      </p:sp>
      <p:sp>
        <p:nvSpPr>
          <p:cNvPr id="17" name="Oval 16">
            <a:extLst>
              <a:ext uri="{FF2B5EF4-FFF2-40B4-BE49-F238E27FC236}">
                <a16:creationId xmlns:a16="http://schemas.microsoft.com/office/drawing/2014/main" id="{D8E54051-9888-4DBE-9800-8C1F73095A80}"/>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8" name="Slide Number Placeholder 5">
            <a:extLst>
              <a:ext uri="{FF2B5EF4-FFF2-40B4-BE49-F238E27FC236}">
                <a16:creationId xmlns:a16="http://schemas.microsoft.com/office/drawing/2014/main" id="{7541A25E-312F-488C-A71C-AFC5118247E3}"/>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9" name="Title 1">
            <a:extLst>
              <a:ext uri="{FF2B5EF4-FFF2-40B4-BE49-F238E27FC236}">
                <a16:creationId xmlns:a16="http://schemas.microsoft.com/office/drawing/2014/main" id="{5E8D89A7-BD51-4BFD-A99B-4F79738804DE}"/>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20" name="Text Placeholder 9">
            <a:extLst>
              <a:ext uri="{FF2B5EF4-FFF2-40B4-BE49-F238E27FC236}">
                <a16:creationId xmlns:a16="http://schemas.microsoft.com/office/drawing/2014/main" id="{BD815D46-CB2C-4EC1-AC9A-BC9395A3E7F8}"/>
              </a:ext>
            </a:extLst>
          </p:cNvPr>
          <p:cNvSpPr>
            <a:spLocks noGrp="1"/>
          </p:cNvSpPr>
          <p:nvPr>
            <p:ph type="body" sz="quarter" idx="19"/>
          </p:nvPr>
        </p:nvSpPr>
        <p:spPr>
          <a:xfrm>
            <a:off x="838200" y="1487979"/>
            <a:ext cx="10515600" cy="365125"/>
          </a:xfrm>
        </p:spPr>
        <p:txBody>
          <a:bodyPr anchor="t">
            <a:noAutofit/>
          </a:bodyPr>
          <a:lstStyle>
            <a:lvl1pPr marL="0" indent="0" algn="ctr">
              <a:lnSpc>
                <a:spcPts val="1700"/>
              </a:lnSpc>
              <a:buNone/>
              <a:defRPr sz="1600" i="0" u="none">
                <a:solidFill>
                  <a:schemeClr val="tx2">
                    <a:lumMod val="50000"/>
                    <a:lumOff val="5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3801373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áblázat 02">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15848FED-21C3-48D4-B0BA-5A99C0184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dirty="0"/>
          </a:p>
        </p:txBody>
      </p:sp>
      <p:sp>
        <p:nvSpPr>
          <p:cNvPr id="15" name="Footer Placeholder 4">
            <a:extLst>
              <a:ext uri="{FF2B5EF4-FFF2-40B4-BE49-F238E27FC236}">
                <a16:creationId xmlns:a16="http://schemas.microsoft.com/office/drawing/2014/main" id="{2A789EAA-E62D-40EE-98A7-5E4D78B9DDAC}"/>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endParaRPr lang="hu-HU" dirty="0"/>
          </a:p>
        </p:txBody>
      </p:sp>
      <p:sp>
        <p:nvSpPr>
          <p:cNvPr id="3" name="Table Placeholder 2">
            <a:extLst>
              <a:ext uri="{FF2B5EF4-FFF2-40B4-BE49-F238E27FC236}">
                <a16:creationId xmlns:a16="http://schemas.microsoft.com/office/drawing/2014/main" id="{743FDBD4-27E4-47E0-8C81-9C7CBF2B0BC7}"/>
              </a:ext>
            </a:extLst>
          </p:cNvPr>
          <p:cNvSpPr>
            <a:spLocks noGrp="1"/>
          </p:cNvSpPr>
          <p:nvPr>
            <p:ph type="tbl" sz="quarter" idx="20"/>
          </p:nvPr>
        </p:nvSpPr>
        <p:spPr>
          <a:xfrm>
            <a:off x="838200" y="1438103"/>
            <a:ext cx="7315200" cy="4710286"/>
          </a:xfrm>
        </p:spPr>
        <p:txBody>
          <a:bodyPr>
            <a:normAutofit/>
          </a:bodyPr>
          <a:lstStyle>
            <a:lvl1pPr marL="0" indent="0">
              <a:buNone/>
              <a:defRPr sz="1400">
                <a:solidFill>
                  <a:schemeClr val="tx2">
                    <a:lumMod val="50000"/>
                    <a:lumOff val="50000"/>
                  </a:schemeClr>
                </a:solidFill>
              </a:defRPr>
            </a:lvl1pPr>
          </a:lstStyle>
          <a:p>
            <a:r>
              <a:rPr lang="hu-HU"/>
              <a:t>Táblázat beszúrásához kattintson az ikonra</a:t>
            </a:r>
          </a:p>
        </p:txBody>
      </p:sp>
      <p:sp>
        <p:nvSpPr>
          <p:cNvPr id="17" name="Oval 16">
            <a:extLst>
              <a:ext uri="{FF2B5EF4-FFF2-40B4-BE49-F238E27FC236}">
                <a16:creationId xmlns:a16="http://schemas.microsoft.com/office/drawing/2014/main" id="{D8E54051-9888-4DBE-9800-8C1F73095A80}"/>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8" name="Slide Number Placeholder 5">
            <a:extLst>
              <a:ext uri="{FF2B5EF4-FFF2-40B4-BE49-F238E27FC236}">
                <a16:creationId xmlns:a16="http://schemas.microsoft.com/office/drawing/2014/main" id="{7541A25E-312F-488C-A71C-AFC5118247E3}"/>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9" name="Title 1">
            <a:extLst>
              <a:ext uri="{FF2B5EF4-FFF2-40B4-BE49-F238E27FC236}">
                <a16:creationId xmlns:a16="http://schemas.microsoft.com/office/drawing/2014/main" id="{5E8D89A7-BD51-4BFD-A99B-4F79738804DE}"/>
              </a:ext>
            </a:extLst>
          </p:cNvPr>
          <p:cNvSpPr>
            <a:spLocks noGrp="1"/>
          </p:cNvSpPr>
          <p:nvPr>
            <p:ph type="title"/>
          </p:nvPr>
        </p:nvSpPr>
        <p:spPr>
          <a:xfrm>
            <a:off x="839788" y="325947"/>
            <a:ext cx="10515600" cy="796272"/>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10" name="Subtitle 2">
            <a:extLst>
              <a:ext uri="{FF2B5EF4-FFF2-40B4-BE49-F238E27FC236}">
                <a16:creationId xmlns:a16="http://schemas.microsoft.com/office/drawing/2014/main" id="{D1542CBC-0E6A-4075-9190-38D5BADBDA8E}"/>
              </a:ext>
            </a:extLst>
          </p:cNvPr>
          <p:cNvSpPr>
            <a:spLocks noGrp="1"/>
          </p:cNvSpPr>
          <p:nvPr>
            <p:ph type="subTitle" idx="1"/>
          </p:nvPr>
        </p:nvSpPr>
        <p:spPr>
          <a:xfrm>
            <a:off x="8404167" y="2028305"/>
            <a:ext cx="2949633" cy="4056611"/>
          </a:xfrm>
        </p:spPr>
        <p:txBody>
          <a:bodyPr>
            <a:normAutofit/>
          </a:bodyPr>
          <a:lstStyle>
            <a:lvl1pPr marL="0" indent="0" algn="l">
              <a:lnSpc>
                <a:spcPct val="100000"/>
              </a:lnSpc>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hu-HU" dirty="0"/>
          </a:p>
        </p:txBody>
      </p:sp>
      <p:sp>
        <p:nvSpPr>
          <p:cNvPr id="11" name="Text Placeholder 9">
            <a:extLst>
              <a:ext uri="{FF2B5EF4-FFF2-40B4-BE49-F238E27FC236}">
                <a16:creationId xmlns:a16="http://schemas.microsoft.com/office/drawing/2014/main" id="{51AFBE68-CD79-496E-ACC5-5E7EA63E382E}"/>
              </a:ext>
            </a:extLst>
          </p:cNvPr>
          <p:cNvSpPr>
            <a:spLocks noGrp="1"/>
          </p:cNvSpPr>
          <p:nvPr>
            <p:ph type="body" sz="quarter" idx="37"/>
          </p:nvPr>
        </p:nvSpPr>
        <p:spPr>
          <a:xfrm>
            <a:off x="8404166" y="1438103"/>
            <a:ext cx="2949633" cy="443602"/>
          </a:xfrm>
        </p:spPr>
        <p:txBody>
          <a:bodyPr anchor="t">
            <a:noAutofit/>
          </a:bodyPr>
          <a:lstStyle>
            <a:lvl1pPr marL="0" indent="0" algn="l">
              <a:lnSpc>
                <a:spcPts val="1700"/>
              </a:lnSpc>
              <a:buNone/>
              <a:defRPr sz="1800">
                <a:solidFill>
                  <a:schemeClr val="tx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2685670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gy háttérlép, előtérben 2 kép">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6"/>
                </a:solidFill>
              </a:defRPr>
            </a:lvl1pPr>
          </a:lstStyle>
          <a:p>
            <a:r>
              <a:rPr lang="hu-HU"/>
              <a:t>Confidential</a:t>
            </a:r>
          </a:p>
        </p:txBody>
      </p:sp>
      <p:sp>
        <p:nvSpPr>
          <p:cNvPr id="12" name="Slide Number Placeholder 5">
            <a:extLst>
              <a:ext uri="{FF2B5EF4-FFF2-40B4-BE49-F238E27FC236}">
                <a16:creationId xmlns:a16="http://schemas.microsoft.com/office/drawing/2014/main" id="{4F3E8E24-608E-4645-AF6D-0AFA7558C99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9" name="Title 1">
            <a:extLst>
              <a:ext uri="{FF2B5EF4-FFF2-40B4-BE49-F238E27FC236}">
                <a16:creationId xmlns:a16="http://schemas.microsoft.com/office/drawing/2014/main" id="{7162207A-7510-4168-913E-C044822D3DF4}"/>
              </a:ext>
            </a:extLst>
          </p:cNvPr>
          <p:cNvSpPr>
            <a:spLocks noGrp="1"/>
          </p:cNvSpPr>
          <p:nvPr>
            <p:ph type="title"/>
          </p:nvPr>
        </p:nvSpPr>
        <p:spPr>
          <a:xfrm>
            <a:off x="839788" y="365126"/>
            <a:ext cx="10515600" cy="1053128"/>
          </a:xfrm>
        </p:spPr>
        <p:txBody>
          <a:bodyPr/>
          <a:lstStyle>
            <a:lvl1pPr algn="ctr">
              <a:defRPr>
                <a:solidFill>
                  <a:schemeClr val="tx1"/>
                </a:solidFill>
                <a:latin typeface="Work Sans SemiBold" panose="00000700000000000000" pitchFamily="2" charset="0"/>
              </a:defRPr>
            </a:lvl1pPr>
          </a:lstStyle>
          <a:p>
            <a:r>
              <a:rPr lang="hu-HU"/>
              <a:t>Mintacím szerkesztése</a:t>
            </a:r>
            <a:endParaRPr lang="hu-HU" dirty="0"/>
          </a:p>
        </p:txBody>
      </p:sp>
      <p:sp>
        <p:nvSpPr>
          <p:cNvPr id="14" name="Picture Placeholder 24">
            <a:extLst>
              <a:ext uri="{FF2B5EF4-FFF2-40B4-BE49-F238E27FC236}">
                <a16:creationId xmlns:a16="http://schemas.microsoft.com/office/drawing/2014/main" id="{D286962D-7420-4030-A7DB-0BCFA11A1003}"/>
              </a:ext>
            </a:extLst>
          </p:cNvPr>
          <p:cNvSpPr>
            <a:spLocks noGrp="1"/>
          </p:cNvSpPr>
          <p:nvPr>
            <p:ph type="pic" sz="quarter" idx="12"/>
          </p:nvPr>
        </p:nvSpPr>
        <p:spPr>
          <a:xfrm>
            <a:off x="838199" y="1866122"/>
            <a:ext cx="5124062" cy="4110489"/>
          </a:xfrm>
        </p:spPr>
        <p:txBody>
          <a:bodyPr/>
          <a:lstStyle>
            <a:lvl1pPr marL="0" indent="0">
              <a:buNone/>
              <a:defRPr/>
            </a:lvl1pPr>
          </a:lstStyle>
          <a:p>
            <a:r>
              <a:rPr lang="hu-HU"/>
              <a:t>Kép beszúrásához kattintson az ikonra</a:t>
            </a:r>
            <a:endParaRPr lang="hu-HU" dirty="0"/>
          </a:p>
        </p:txBody>
      </p:sp>
      <p:sp>
        <p:nvSpPr>
          <p:cNvPr id="16" name="Picture Placeholder 24">
            <a:extLst>
              <a:ext uri="{FF2B5EF4-FFF2-40B4-BE49-F238E27FC236}">
                <a16:creationId xmlns:a16="http://schemas.microsoft.com/office/drawing/2014/main" id="{F7FBD436-2DFC-4CF2-9DF4-F0AF6CFA3423}"/>
              </a:ext>
            </a:extLst>
          </p:cNvPr>
          <p:cNvSpPr>
            <a:spLocks noGrp="1"/>
          </p:cNvSpPr>
          <p:nvPr>
            <p:ph type="pic" sz="quarter" idx="13"/>
          </p:nvPr>
        </p:nvSpPr>
        <p:spPr>
          <a:xfrm>
            <a:off x="6229739" y="1866122"/>
            <a:ext cx="5124062" cy="4110489"/>
          </a:xfrm>
        </p:spPr>
        <p:txBody>
          <a:bodyPr/>
          <a:lstStyle>
            <a:lvl1pPr marL="0" indent="0">
              <a:buNone/>
              <a:defRPr/>
            </a:lvl1pPr>
          </a:lstStyle>
          <a:p>
            <a:r>
              <a:rPr lang="hu-HU"/>
              <a:t>Kép beszúrásához kattintson az ikonra</a:t>
            </a:r>
            <a:endParaRPr lang="hu-HU" dirty="0"/>
          </a:p>
        </p:txBody>
      </p:sp>
    </p:spTree>
    <p:extLst>
      <p:ext uri="{BB962C8B-B14F-4D97-AF65-F5344CB8AC3E}">
        <p14:creationId xmlns:p14="http://schemas.microsoft.com/office/powerpoint/2010/main" val="937713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 title + content - lef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184D0B-A610-4071-AA9F-7B26247F6FE3}"/>
              </a:ext>
            </a:extLst>
          </p:cNvPr>
          <p:cNvSpPr/>
          <p:nvPr userDrawn="1"/>
        </p:nvSpPr>
        <p:spPr>
          <a:xfrm>
            <a:off x="0" y="0"/>
            <a:ext cx="6105331" cy="6858000"/>
          </a:xfrm>
          <a:prstGeom prst="rect">
            <a:avLst/>
          </a:prstGeom>
          <a:blipFill>
            <a:blip r:embed="rId2"/>
            <a:stretch>
              <a:fillRect/>
            </a:stretch>
          </a:bli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1244600" y="1562100"/>
            <a:ext cx="4860925" cy="3733800"/>
          </a:xfrm>
        </p:spPr>
        <p:txBody>
          <a:bodyPr/>
          <a:lstStyle/>
          <a:p>
            <a:r>
              <a:rPr lang="hu-HU"/>
              <a:t>Kép beszúrásához kattintson az ikonra</a:t>
            </a:r>
          </a:p>
        </p:txBody>
      </p:sp>
      <p:sp>
        <p:nvSpPr>
          <p:cNvPr id="15" name="Rectangle 14">
            <a:extLst>
              <a:ext uri="{FF2B5EF4-FFF2-40B4-BE49-F238E27FC236}">
                <a16:creationId xmlns:a16="http://schemas.microsoft.com/office/drawing/2014/main" id="{35A8A196-F6D3-475D-A094-2E2F2D271901}"/>
              </a:ext>
            </a:extLst>
          </p:cNvPr>
          <p:cNvSpPr/>
          <p:nvPr userDrawn="1"/>
        </p:nvSpPr>
        <p:spPr>
          <a:xfrm>
            <a:off x="6096000" y="1562861"/>
            <a:ext cx="4851862" cy="3732278"/>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6509049" y="2044368"/>
            <a:ext cx="3915113" cy="757022"/>
          </a:xfrm>
        </p:spPr>
        <p:txBody>
          <a:bodyPr anchor="t">
            <a:normAutofit/>
          </a:bodyPr>
          <a:lstStyle>
            <a:lvl1pPr>
              <a:defRPr sz="2400">
                <a:ln>
                  <a:noFill/>
                </a:ln>
                <a:solidFill>
                  <a:schemeClr val="bg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6509047" y="3019408"/>
            <a:ext cx="3915113" cy="1785349"/>
          </a:xfrm>
        </p:spPr>
        <p:txBody>
          <a:bodyPr>
            <a:normAutofit/>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Flowchart: Alternate Process 27">
            <a:extLst>
              <a:ext uri="{FF2B5EF4-FFF2-40B4-BE49-F238E27FC236}">
                <a16:creationId xmlns:a16="http://schemas.microsoft.com/office/drawing/2014/main" id="{B0B5C7AB-07C4-4BBB-B090-842AF93681DD}"/>
              </a:ext>
            </a:extLst>
          </p:cNvPr>
          <p:cNvSpPr/>
          <p:nvPr userDrawn="1"/>
        </p:nvSpPr>
        <p:spPr>
          <a:xfrm rot="5400000" flipV="1">
            <a:off x="5929949" y="1856730"/>
            <a:ext cx="945833" cy="45719"/>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616643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title + content - righ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184D0B-A610-4071-AA9F-7B26247F6FE3}"/>
              </a:ext>
            </a:extLst>
          </p:cNvPr>
          <p:cNvSpPr/>
          <p:nvPr userDrawn="1"/>
        </p:nvSpPr>
        <p:spPr>
          <a:xfrm>
            <a:off x="0" y="0"/>
            <a:ext cx="6105331" cy="6858000"/>
          </a:xfrm>
          <a:prstGeom prst="rect">
            <a:avLst/>
          </a:prstGeom>
          <a:blipFill>
            <a:blip r:embed="rId2"/>
            <a:stretch>
              <a:fillRect/>
            </a:stretch>
          </a:bli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1244600" y="1562100"/>
            <a:ext cx="4860925" cy="3733800"/>
          </a:xfrm>
        </p:spPr>
        <p:txBody>
          <a:bodyPr/>
          <a:lstStyle/>
          <a:p>
            <a:r>
              <a:rPr lang="hu-HU"/>
              <a:t>Kép beszúrásához kattintson az ikonra</a:t>
            </a:r>
          </a:p>
        </p:txBody>
      </p:sp>
      <p:sp>
        <p:nvSpPr>
          <p:cNvPr id="15" name="Rectangle 14">
            <a:extLst>
              <a:ext uri="{FF2B5EF4-FFF2-40B4-BE49-F238E27FC236}">
                <a16:creationId xmlns:a16="http://schemas.microsoft.com/office/drawing/2014/main" id="{35A8A196-F6D3-475D-A094-2E2F2D271901}"/>
              </a:ext>
            </a:extLst>
          </p:cNvPr>
          <p:cNvSpPr/>
          <p:nvPr userDrawn="1"/>
        </p:nvSpPr>
        <p:spPr>
          <a:xfrm>
            <a:off x="6096000" y="1562861"/>
            <a:ext cx="4851862" cy="3732278"/>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6509049" y="2044368"/>
            <a:ext cx="3915113" cy="757022"/>
          </a:xfrm>
        </p:spPr>
        <p:txBody>
          <a:bodyPr anchor="t">
            <a:normAutofit/>
          </a:bodyPr>
          <a:lstStyle>
            <a:lvl1pPr>
              <a:defRPr sz="2400">
                <a:ln>
                  <a:noFill/>
                </a:ln>
                <a:solidFill>
                  <a:schemeClr val="bg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6509047" y="3019408"/>
            <a:ext cx="3915113" cy="1785349"/>
          </a:xfrm>
        </p:spPr>
        <p:txBody>
          <a:bodyPr>
            <a:normAutofit/>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Flowchart: Alternate Process 27">
            <a:extLst>
              <a:ext uri="{FF2B5EF4-FFF2-40B4-BE49-F238E27FC236}">
                <a16:creationId xmlns:a16="http://schemas.microsoft.com/office/drawing/2014/main" id="{B0B5C7AB-07C4-4BBB-B090-842AF93681DD}"/>
              </a:ext>
            </a:extLst>
          </p:cNvPr>
          <p:cNvSpPr/>
          <p:nvPr userDrawn="1"/>
        </p:nvSpPr>
        <p:spPr>
          <a:xfrm rot="5400000" flipV="1">
            <a:off x="5929949" y="1856730"/>
            <a:ext cx="945833" cy="45719"/>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565027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mage + title + content -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A8A196-F6D3-475D-A094-2E2F2D271901}"/>
              </a:ext>
            </a:extLst>
          </p:cNvPr>
          <p:cNvSpPr/>
          <p:nvPr userDrawn="1"/>
        </p:nvSpPr>
        <p:spPr>
          <a:xfrm>
            <a:off x="1035698" y="702744"/>
            <a:ext cx="9912164" cy="5548766"/>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1558215" y="1288591"/>
            <a:ext cx="8865948" cy="757022"/>
          </a:xfrm>
        </p:spPr>
        <p:txBody>
          <a:bodyPr anchor="t">
            <a:normAutofit/>
          </a:bodyPr>
          <a:lstStyle>
            <a:lvl1pPr algn="ctr">
              <a:defRPr sz="2800">
                <a:ln>
                  <a:noFill/>
                </a:ln>
                <a:solidFill>
                  <a:schemeClr val="bg1"/>
                </a:solidFill>
              </a:defRPr>
            </a:lvl1pPr>
          </a:lstStyle>
          <a:p>
            <a:r>
              <a:rPr lang="hu-HU"/>
              <a:t>Mintacím szerkesztése</a:t>
            </a:r>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558213" y="2263631"/>
            <a:ext cx="8865948" cy="3493357"/>
          </a:xfrm>
        </p:spPr>
        <p:txBody>
          <a:bodyPr>
            <a:normAutofit/>
          </a:bodyPr>
          <a:lstStyle>
            <a:lvl1pPr marL="0" indent="0" algn="ctr">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Rectangle 27">
            <a:extLst>
              <a:ext uri="{FF2B5EF4-FFF2-40B4-BE49-F238E27FC236}">
                <a16:creationId xmlns:a16="http://schemas.microsoft.com/office/drawing/2014/main" id="{B0B5C7AB-07C4-4BBB-B090-842AF93681DD}"/>
              </a:ext>
            </a:extLst>
          </p:cNvPr>
          <p:cNvSpPr/>
          <p:nvPr userDrawn="1"/>
        </p:nvSpPr>
        <p:spPr>
          <a:xfrm rot="5400000" flipV="1">
            <a:off x="5943653" y="-4301465"/>
            <a:ext cx="96254" cy="9912164"/>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lide Number Placeholder 5">
            <a:extLst>
              <a:ext uri="{FF2B5EF4-FFF2-40B4-BE49-F238E27FC236}">
                <a16:creationId xmlns:a16="http://schemas.microsoft.com/office/drawing/2014/main" id="{25F3190F-E66A-47B6-B7FB-E468526A7A5D}"/>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2" name="Oval 11">
            <a:extLst>
              <a:ext uri="{FF2B5EF4-FFF2-40B4-BE49-F238E27FC236}">
                <a16:creationId xmlns:a16="http://schemas.microsoft.com/office/drawing/2014/main" id="{71453A74-578F-41F3-AA3A-FFB7FD719AD2}"/>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3" name="Slide Number Placeholder 5">
            <a:extLst>
              <a:ext uri="{FF2B5EF4-FFF2-40B4-BE49-F238E27FC236}">
                <a16:creationId xmlns:a16="http://schemas.microsoft.com/office/drawing/2014/main" id="{6253997C-495C-4919-A715-B4B3A7F0058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
        <p:nvSpPr>
          <p:cNvPr id="14" name="Footer Placeholder 4">
            <a:extLst>
              <a:ext uri="{FF2B5EF4-FFF2-40B4-BE49-F238E27FC236}">
                <a16:creationId xmlns:a16="http://schemas.microsoft.com/office/drawing/2014/main" id="{79510696-551A-4079-92C2-E0AB55F98A11}"/>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endParaRPr lang="hu-HU" dirty="0"/>
          </a:p>
        </p:txBody>
      </p:sp>
    </p:spTree>
    <p:extLst>
      <p:ext uri="{BB962C8B-B14F-4D97-AF65-F5344CB8AC3E}">
        <p14:creationId xmlns:p14="http://schemas.microsoft.com/office/powerpoint/2010/main" val="3443868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mage + title + content - right">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A8A196-F6D3-475D-A094-2E2F2D271901}"/>
              </a:ext>
            </a:extLst>
          </p:cNvPr>
          <p:cNvSpPr/>
          <p:nvPr userDrawn="1"/>
        </p:nvSpPr>
        <p:spPr>
          <a:xfrm>
            <a:off x="1035698" y="702744"/>
            <a:ext cx="9912164" cy="5548766"/>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1558215" y="1288591"/>
            <a:ext cx="8865948" cy="757022"/>
          </a:xfrm>
        </p:spPr>
        <p:txBody>
          <a:bodyPr anchor="t">
            <a:normAutofit/>
          </a:bodyPr>
          <a:lstStyle>
            <a:lvl1pPr algn="ctr">
              <a:defRPr sz="2800">
                <a:ln>
                  <a:noFill/>
                </a:ln>
                <a:solidFill>
                  <a:schemeClr val="tx1"/>
                </a:solidFill>
              </a:defRPr>
            </a:lvl1pPr>
          </a:lstStyle>
          <a:p>
            <a:r>
              <a:rPr lang="hu-HU"/>
              <a:t>Mintacím szerkesztése</a:t>
            </a:r>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558213" y="2263631"/>
            <a:ext cx="8865948" cy="3493357"/>
          </a:xfrm>
        </p:spPr>
        <p:txBody>
          <a:bodyPr>
            <a:normAutofit/>
          </a:bodyPr>
          <a:lstStyle>
            <a:lvl1pPr marL="0" indent="0" algn="ctr">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Rectangle 27">
            <a:extLst>
              <a:ext uri="{FF2B5EF4-FFF2-40B4-BE49-F238E27FC236}">
                <a16:creationId xmlns:a16="http://schemas.microsoft.com/office/drawing/2014/main" id="{B0B5C7AB-07C4-4BBB-B090-842AF93681DD}"/>
              </a:ext>
            </a:extLst>
          </p:cNvPr>
          <p:cNvSpPr/>
          <p:nvPr userDrawn="1"/>
        </p:nvSpPr>
        <p:spPr>
          <a:xfrm rot="5400000" flipV="1">
            <a:off x="5943653" y="-4301465"/>
            <a:ext cx="96254" cy="9912164"/>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Footer Placeholder 4">
            <a:extLst>
              <a:ext uri="{FF2B5EF4-FFF2-40B4-BE49-F238E27FC236}">
                <a16:creationId xmlns:a16="http://schemas.microsoft.com/office/drawing/2014/main" id="{79510696-551A-4079-92C2-E0AB55F98A11}"/>
              </a:ext>
            </a:extLst>
          </p:cNvPr>
          <p:cNvSpPr>
            <a:spLocks noGrp="1"/>
          </p:cNvSpPr>
          <p:nvPr>
            <p:ph type="ftr" sz="quarter" idx="11"/>
          </p:nvPr>
        </p:nvSpPr>
        <p:spPr>
          <a:xfrm>
            <a:off x="4038600" y="6349490"/>
            <a:ext cx="4114800" cy="365125"/>
          </a:xfrm>
        </p:spPr>
        <p:txBody>
          <a:bodyPr/>
          <a:lstStyle>
            <a:lvl1pPr>
              <a:defRPr>
                <a:solidFill>
                  <a:schemeClr val="accent6"/>
                </a:solidFill>
              </a:defRPr>
            </a:lvl1pPr>
          </a:lstStyle>
          <a:p>
            <a:r>
              <a:rPr lang="hu-HU"/>
              <a:t>Confidential</a:t>
            </a:r>
            <a:endParaRPr lang="hu-HU" dirty="0"/>
          </a:p>
        </p:txBody>
      </p:sp>
      <p:sp>
        <p:nvSpPr>
          <p:cNvPr id="17" name="Oval 16">
            <a:extLst>
              <a:ext uri="{FF2B5EF4-FFF2-40B4-BE49-F238E27FC236}">
                <a16:creationId xmlns:a16="http://schemas.microsoft.com/office/drawing/2014/main" id="{2F68DDAC-BE9B-445C-8906-916F763EEAB6}"/>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8" name="Slide Number Placeholder 5">
            <a:extLst>
              <a:ext uri="{FF2B5EF4-FFF2-40B4-BE49-F238E27FC236}">
                <a16:creationId xmlns:a16="http://schemas.microsoft.com/office/drawing/2014/main" id="{BF904C0F-B969-4740-B577-003485D22623}"/>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6"/>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740827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 title + content righ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0" y="0"/>
            <a:ext cx="6105525" cy="6858000"/>
          </a:xfrm>
        </p:spPr>
        <p:txBody>
          <a:bodyPr/>
          <a:lstStyle>
            <a:lvl1pPr marL="0" indent="0">
              <a:buNone/>
              <a:defRPr/>
            </a:lvl1pPr>
          </a:lstStyle>
          <a:p>
            <a:r>
              <a:rPr lang="hu-HU"/>
              <a:t>Kép beszúrásához kattintson az ikonra</a:t>
            </a:r>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6509049" y="682097"/>
            <a:ext cx="4903026" cy="757022"/>
          </a:xfrm>
        </p:spPr>
        <p:txBody>
          <a:bodyPr anchor="t">
            <a:normAutofit/>
          </a:bodyPr>
          <a:lstStyle>
            <a:lvl1pPr>
              <a:defRPr sz="2400">
                <a:ln>
                  <a:noFill/>
                </a:ln>
                <a:solidFill>
                  <a:schemeClr val="tx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6509047" y="1657137"/>
            <a:ext cx="4903026" cy="4445083"/>
          </a:xfrm>
        </p:spPr>
        <p:txBody>
          <a:bodyPr>
            <a:normAutofit/>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810780" y="455007"/>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914771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ight) + title + content lef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6092884" y="0"/>
            <a:ext cx="6105525" cy="6858000"/>
          </a:xfrm>
        </p:spPr>
        <p:txBody>
          <a:bodyPr/>
          <a:lstStyle>
            <a:lvl1pPr marL="0" indent="0">
              <a:buNone/>
              <a:defRPr/>
            </a:lvl1pPr>
          </a:lstStyle>
          <a:p>
            <a:r>
              <a:rPr lang="hu-HU"/>
              <a:t>Kép beszúrásához kattintson az ikonra</a:t>
            </a:r>
            <a:endParaRPr lang="hu-HU" dirty="0"/>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770735" y="682097"/>
            <a:ext cx="4903026" cy="757022"/>
          </a:xfrm>
        </p:spPr>
        <p:txBody>
          <a:bodyPr anchor="t">
            <a:normAutofit/>
          </a:bodyPr>
          <a:lstStyle>
            <a:lvl1pPr>
              <a:defRPr sz="2400">
                <a:ln>
                  <a:noFill/>
                </a:ln>
                <a:solidFill>
                  <a:schemeClr val="tx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770734" y="6349490"/>
            <a:ext cx="4039803" cy="365125"/>
          </a:xfrm>
        </p:spPr>
        <p:txBody>
          <a:bodyPr/>
          <a:lstStyle>
            <a:lvl1pPr algn="l">
              <a:defRPr/>
            </a:lvl1pPr>
          </a:lstStyle>
          <a:p>
            <a:r>
              <a:rPr lang="hu-HU"/>
              <a:t>Confidential</a:t>
            </a:r>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1657137"/>
            <a:ext cx="4903026" cy="4445083"/>
          </a:xfrm>
        </p:spPr>
        <p:txBody>
          <a:bodyPr>
            <a:normAutofit/>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372237" y="455007"/>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6780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348856905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dark) + title + content lef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6092884" y="0"/>
            <a:ext cx="6105525" cy="6858000"/>
          </a:xfrm>
        </p:spPr>
        <p:txBody>
          <a:bodyPr/>
          <a:lstStyle>
            <a:lvl1pPr marL="0" indent="0">
              <a:buNone/>
              <a:defRPr/>
            </a:lvl1pPr>
          </a:lstStyle>
          <a:p>
            <a:r>
              <a:rPr lang="hu-HU"/>
              <a:t>Kép beszúrásához kattintson az ikonra</a:t>
            </a:r>
            <a:endParaRPr lang="hu-HU" dirty="0"/>
          </a:p>
        </p:txBody>
      </p:sp>
      <p:sp>
        <p:nvSpPr>
          <p:cNvPr id="2" name="Title 1">
            <a:extLst>
              <a:ext uri="{FF2B5EF4-FFF2-40B4-BE49-F238E27FC236}">
                <a16:creationId xmlns:a16="http://schemas.microsoft.com/office/drawing/2014/main" id="{DB9CFA1C-72E0-4992-917F-71A1C2D9579D}"/>
              </a:ext>
            </a:extLst>
          </p:cNvPr>
          <p:cNvSpPr>
            <a:spLocks noGrp="1"/>
          </p:cNvSpPr>
          <p:nvPr>
            <p:ph type="title"/>
          </p:nvPr>
        </p:nvSpPr>
        <p:spPr>
          <a:xfrm>
            <a:off x="770735" y="682097"/>
            <a:ext cx="4903026" cy="757022"/>
          </a:xfrm>
        </p:spPr>
        <p:txBody>
          <a:bodyPr anchor="t">
            <a:normAutofit/>
          </a:bodyPr>
          <a:lstStyle>
            <a:lvl1pPr>
              <a:defRPr sz="2400">
                <a:ln>
                  <a:noFill/>
                </a:ln>
                <a:solidFill>
                  <a:schemeClr val="tx1"/>
                </a:solidFill>
              </a:defRPr>
            </a:lvl1pPr>
          </a:lstStyle>
          <a:p>
            <a:r>
              <a:rPr lang="hu-HU"/>
              <a:t>Mintacím szerkesztése</a:t>
            </a:r>
            <a:endParaRPr lang="hu-HU" dirty="0"/>
          </a:p>
        </p:txBody>
      </p:sp>
      <p:sp>
        <p:nvSpPr>
          <p:cNvPr id="6" name="Footer Placeholder 5">
            <a:extLst>
              <a:ext uri="{FF2B5EF4-FFF2-40B4-BE49-F238E27FC236}">
                <a16:creationId xmlns:a16="http://schemas.microsoft.com/office/drawing/2014/main" id="{26D817D9-9366-4B1E-9ECF-6022128C711B}"/>
              </a:ext>
            </a:extLst>
          </p:cNvPr>
          <p:cNvSpPr>
            <a:spLocks noGrp="1"/>
          </p:cNvSpPr>
          <p:nvPr>
            <p:ph type="ftr" sz="quarter" idx="11"/>
          </p:nvPr>
        </p:nvSpPr>
        <p:spPr>
          <a:xfrm>
            <a:off x="770734" y="6349490"/>
            <a:ext cx="4039803" cy="365125"/>
          </a:xfrm>
        </p:spPr>
        <p:txBody>
          <a:bodyPr/>
          <a:lstStyle>
            <a:lvl1pPr algn="l">
              <a:defRPr/>
            </a:lvl1pPr>
          </a:lstStyle>
          <a:p>
            <a:r>
              <a:rPr lang="hu-HU"/>
              <a:t>Confidential</a:t>
            </a:r>
          </a:p>
        </p:txBody>
      </p:sp>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1657137"/>
            <a:ext cx="4903026" cy="4445083"/>
          </a:xfrm>
        </p:spPr>
        <p:txBody>
          <a:bodyPr>
            <a:normAutofit/>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372237" y="455007"/>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Slide Number Placeholder 5">
            <a:extLst>
              <a:ext uri="{FF2B5EF4-FFF2-40B4-BE49-F238E27FC236}">
                <a16:creationId xmlns:a16="http://schemas.microsoft.com/office/drawing/2014/main" id="{5B204AD5-3D44-45A7-B2AA-793B4DDE424A}"/>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0" name="Oval 9">
            <a:extLst>
              <a:ext uri="{FF2B5EF4-FFF2-40B4-BE49-F238E27FC236}">
                <a16:creationId xmlns:a16="http://schemas.microsoft.com/office/drawing/2014/main" id="{653B46B7-DCCA-4B67-97CF-5C743837D7A5}"/>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1" name="Slide Number Placeholder 5">
            <a:extLst>
              <a:ext uri="{FF2B5EF4-FFF2-40B4-BE49-F238E27FC236}">
                <a16:creationId xmlns:a16="http://schemas.microsoft.com/office/drawing/2014/main" id="{1D0DB721-A8D2-48DF-A2B8-54609A30E573}"/>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263302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light) + title + content lef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9331" y="-5903"/>
            <a:ext cx="4047342" cy="3430239"/>
          </a:xfrm>
        </p:spPr>
        <p:txBody>
          <a:bodyPr/>
          <a:lstStyle>
            <a:lvl1pPr marL="0" indent="0">
              <a:buNone/>
              <a:defRPr/>
            </a:lvl1pPr>
          </a:lstStyle>
          <a:p>
            <a:r>
              <a:rPr lang="hu-HU"/>
              <a:t>Kép beszúrásához kattintson az ikonra</a:t>
            </a:r>
            <a:endParaRPr lang="hu-HU" dirty="0"/>
          </a:p>
        </p:txBody>
      </p:sp>
      <p:sp>
        <p:nvSpPr>
          <p:cNvPr id="17" name="Picture Placeholder 24">
            <a:extLst>
              <a:ext uri="{FF2B5EF4-FFF2-40B4-BE49-F238E27FC236}">
                <a16:creationId xmlns:a16="http://schemas.microsoft.com/office/drawing/2014/main" id="{83832EF3-0984-4A00-A367-A5A81C1627C6}"/>
              </a:ext>
            </a:extLst>
          </p:cNvPr>
          <p:cNvSpPr>
            <a:spLocks noGrp="1"/>
          </p:cNvSpPr>
          <p:nvPr>
            <p:ph type="pic" sz="quarter" idx="15"/>
          </p:nvPr>
        </p:nvSpPr>
        <p:spPr>
          <a:xfrm>
            <a:off x="8142868" y="-5903"/>
            <a:ext cx="4047342" cy="3430239"/>
          </a:xfrm>
        </p:spPr>
        <p:txBody>
          <a:bodyPr/>
          <a:lstStyle>
            <a:lvl1pPr marL="0" indent="0">
              <a:buNone/>
              <a:defRPr/>
            </a:lvl1pPr>
          </a:lstStyle>
          <a:p>
            <a:r>
              <a:rPr lang="hu-HU"/>
              <a:t>Kép beszúrásához kattintson az ikonra</a:t>
            </a:r>
            <a:endParaRPr lang="hu-HU" dirty="0"/>
          </a:p>
        </p:txBody>
      </p:sp>
      <p:sp>
        <p:nvSpPr>
          <p:cNvPr id="20" name="Picture Placeholder 24">
            <a:extLst>
              <a:ext uri="{FF2B5EF4-FFF2-40B4-BE49-F238E27FC236}">
                <a16:creationId xmlns:a16="http://schemas.microsoft.com/office/drawing/2014/main" id="{FA4ADB22-876C-495E-BE07-3AB19C6EDCF7}"/>
              </a:ext>
            </a:extLst>
          </p:cNvPr>
          <p:cNvSpPr>
            <a:spLocks noGrp="1"/>
          </p:cNvSpPr>
          <p:nvPr>
            <p:ph type="pic" sz="quarter" idx="17"/>
          </p:nvPr>
        </p:nvSpPr>
        <p:spPr>
          <a:xfrm>
            <a:off x="4062998" y="3448441"/>
            <a:ext cx="4047342" cy="3430239"/>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Footer Placeholder 4">
            <a:extLst>
              <a:ext uri="{FF2B5EF4-FFF2-40B4-BE49-F238E27FC236}">
                <a16:creationId xmlns:a16="http://schemas.microsoft.com/office/drawing/2014/main" id="{A935D499-0216-49AF-9DE9-5C5D7E76BED9}"/>
              </a:ext>
            </a:extLst>
          </p:cNvPr>
          <p:cNvSpPr>
            <a:spLocks noGrp="1"/>
          </p:cNvSpPr>
          <p:nvPr>
            <p:ph type="ftr" sz="quarter" idx="11"/>
          </p:nvPr>
        </p:nvSpPr>
        <p:spPr>
          <a:xfrm>
            <a:off x="4038600" y="6349490"/>
            <a:ext cx="4114800" cy="365125"/>
          </a:xfrm>
        </p:spPr>
        <p:txBody>
          <a:bodyPr/>
          <a:lstStyle/>
          <a:p>
            <a:r>
              <a:rPr lang="hu-HU"/>
              <a:t>Confidential</a:t>
            </a:r>
          </a:p>
        </p:txBody>
      </p:sp>
      <p:sp>
        <p:nvSpPr>
          <p:cNvPr id="23" name="Title 1">
            <a:extLst>
              <a:ext uri="{FF2B5EF4-FFF2-40B4-BE49-F238E27FC236}">
                <a16:creationId xmlns:a16="http://schemas.microsoft.com/office/drawing/2014/main" id="{E4C37822-467F-433A-94F7-E8E00BDC37DB}"/>
              </a:ext>
            </a:extLst>
          </p:cNvPr>
          <p:cNvSpPr>
            <a:spLocks noGrp="1"/>
          </p:cNvSpPr>
          <p:nvPr>
            <p:ph type="title"/>
          </p:nvPr>
        </p:nvSpPr>
        <p:spPr>
          <a:xfrm>
            <a:off x="4363021" y="634470"/>
            <a:ext cx="3484026" cy="757022"/>
          </a:xfrm>
        </p:spPr>
        <p:txBody>
          <a:bodyPr anchor="b">
            <a:normAutofit/>
          </a:bodyPr>
          <a:lstStyle>
            <a:lvl1pPr algn="ctr">
              <a:defRPr sz="2400">
                <a:ln>
                  <a:noFill/>
                </a:ln>
                <a:solidFill>
                  <a:schemeClr val="accent5"/>
                </a:solidFill>
              </a:defRPr>
            </a:lvl1pPr>
          </a:lstStyle>
          <a:p>
            <a:r>
              <a:rPr lang="hu-HU"/>
              <a:t>Mintacím szerkesztése</a:t>
            </a:r>
            <a:endParaRPr lang="hu-HU" dirty="0"/>
          </a:p>
        </p:txBody>
      </p:sp>
      <p:sp>
        <p:nvSpPr>
          <p:cNvPr id="24" name="Text Placeholder 3">
            <a:extLst>
              <a:ext uri="{FF2B5EF4-FFF2-40B4-BE49-F238E27FC236}">
                <a16:creationId xmlns:a16="http://schemas.microsoft.com/office/drawing/2014/main" id="{5294CA6E-BEE3-40F2-8EF6-49D30F5FF626}"/>
              </a:ext>
            </a:extLst>
          </p:cNvPr>
          <p:cNvSpPr>
            <a:spLocks noGrp="1"/>
          </p:cNvSpPr>
          <p:nvPr>
            <p:ph type="body" sz="half" idx="2"/>
          </p:nvPr>
        </p:nvSpPr>
        <p:spPr>
          <a:xfrm>
            <a:off x="4363019" y="1525532"/>
            <a:ext cx="3484026" cy="161888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7F89E0CA-3D05-4088-8B24-B327302B5532}"/>
              </a:ext>
            </a:extLst>
          </p:cNvPr>
          <p:cNvSpPr>
            <a:spLocks noGrp="1"/>
          </p:cNvSpPr>
          <p:nvPr>
            <p:ph type="body" sz="half" idx="18"/>
          </p:nvPr>
        </p:nvSpPr>
        <p:spPr>
          <a:xfrm>
            <a:off x="272327" y="4975816"/>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 name="Text Placeholder 6">
            <a:extLst>
              <a:ext uri="{FF2B5EF4-FFF2-40B4-BE49-F238E27FC236}">
                <a16:creationId xmlns:a16="http://schemas.microsoft.com/office/drawing/2014/main" id="{7E572330-0466-4596-A32D-6919B7EC73F2}"/>
              </a:ext>
            </a:extLst>
          </p:cNvPr>
          <p:cNvSpPr>
            <a:spLocks noGrp="1"/>
          </p:cNvSpPr>
          <p:nvPr>
            <p:ph type="body" sz="quarter" idx="19" hasCustomPrompt="1"/>
          </p:nvPr>
        </p:nvSpPr>
        <p:spPr>
          <a:xfrm>
            <a:off x="272000" y="4142343"/>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
        <p:nvSpPr>
          <p:cNvPr id="35" name="Text Placeholder 3">
            <a:extLst>
              <a:ext uri="{FF2B5EF4-FFF2-40B4-BE49-F238E27FC236}">
                <a16:creationId xmlns:a16="http://schemas.microsoft.com/office/drawing/2014/main" id="{B03095DE-0C06-4E96-B1AD-9D6595BCB70E}"/>
              </a:ext>
            </a:extLst>
          </p:cNvPr>
          <p:cNvSpPr>
            <a:spLocks noGrp="1"/>
          </p:cNvSpPr>
          <p:nvPr>
            <p:ph type="body" sz="half" idx="20"/>
          </p:nvPr>
        </p:nvSpPr>
        <p:spPr>
          <a:xfrm>
            <a:off x="8417312" y="4975362"/>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6" name="Text Placeholder 6">
            <a:extLst>
              <a:ext uri="{FF2B5EF4-FFF2-40B4-BE49-F238E27FC236}">
                <a16:creationId xmlns:a16="http://schemas.microsoft.com/office/drawing/2014/main" id="{B8B0BCC7-C62B-4913-BBF3-F0238D967FE4}"/>
              </a:ext>
            </a:extLst>
          </p:cNvPr>
          <p:cNvSpPr>
            <a:spLocks noGrp="1"/>
          </p:cNvSpPr>
          <p:nvPr>
            <p:ph type="body" sz="quarter" idx="21" hasCustomPrompt="1"/>
          </p:nvPr>
        </p:nvSpPr>
        <p:spPr>
          <a:xfrm>
            <a:off x="8416985" y="4141889"/>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Tree>
    <p:extLst>
      <p:ext uri="{BB962C8B-B14F-4D97-AF65-F5344CB8AC3E}">
        <p14:creationId xmlns:p14="http://schemas.microsoft.com/office/powerpoint/2010/main" val="3407683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Image (light) + title + content left">
    <p:bg>
      <p:bgPr>
        <a:solidFill>
          <a:schemeClr val="bg1"/>
        </a:solidFill>
        <a:effectLst/>
      </p:bgPr>
    </p:bg>
    <p:spTree>
      <p:nvGrpSpPr>
        <p:cNvPr id="1" name=""/>
        <p:cNvGrpSpPr/>
        <p:nvPr/>
      </p:nvGrpSpPr>
      <p:grpSpPr>
        <a:xfrm>
          <a:off x="0" y="0"/>
          <a:ext cx="0" cy="0"/>
          <a:chOff x="0" y="0"/>
          <a:chExt cx="0" cy="0"/>
        </a:xfrm>
      </p:grpSpPr>
      <p:sp>
        <p:nvSpPr>
          <p:cNvPr id="20" name="Picture Placeholder 24">
            <a:extLst>
              <a:ext uri="{FF2B5EF4-FFF2-40B4-BE49-F238E27FC236}">
                <a16:creationId xmlns:a16="http://schemas.microsoft.com/office/drawing/2014/main" id="{FA4ADB22-876C-495E-BE07-3AB19C6EDCF7}"/>
              </a:ext>
            </a:extLst>
          </p:cNvPr>
          <p:cNvSpPr>
            <a:spLocks noGrp="1"/>
          </p:cNvSpPr>
          <p:nvPr>
            <p:ph type="pic" sz="quarter" idx="17"/>
          </p:nvPr>
        </p:nvSpPr>
        <p:spPr>
          <a:xfrm>
            <a:off x="4028681" y="0"/>
            <a:ext cx="4104856" cy="3445011"/>
          </a:xfrm>
        </p:spPr>
        <p:txBody>
          <a:bodyPr/>
          <a:lstStyle>
            <a:lvl1pPr marL="0" indent="0">
              <a:buNone/>
              <a:defRPr/>
            </a:lvl1pPr>
          </a:lstStyle>
          <a:p>
            <a:r>
              <a:rPr lang="hu-HU"/>
              <a:t>Kép beszúrásához kattintson az ikonra</a:t>
            </a:r>
            <a:endParaRPr lang="hu-HU" dirty="0"/>
          </a:p>
        </p:txBody>
      </p:sp>
      <p:sp>
        <p:nvSpPr>
          <p:cNvPr id="22" name="Footer Placeholder 4">
            <a:extLst>
              <a:ext uri="{FF2B5EF4-FFF2-40B4-BE49-F238E27FC236}">
                <a16:creationId xmlns:a16="http://schemas.microsoft.com/office/drawing/2014/main" id="{A935D499-0216-49AF-9DE9-5C5D7E76BED9}"/>
              </a:ext>
            </a:extLst>
          </p:cNvPr>
          <p:cNvSpPr>
            <a:spLocks noGrp="1"/>
          </p:cNvSpPr>
          <p:nvPr>
            <p:ph type="ftr" sz="quarter" idx="11"/>
          </p:nvPr>
        </p:nvSpPr>
        <p:spPr>
          <a:xfrm>
            <a:off x="4038600" y="6368152"/>
            <a:ext cx="4114800" cy="365125"/>
          </a:xfrm>
        </p:spPr>
        <p:txBody>
          <a:bodyPr/>
          <a:lstStyle/>
          <a:p>
            <a:r>
              <a:rPr lang="hu-HU"/>
              <a:t>Confidential</a:t>
            </a:r>
          </a:p>
        </p:txBody>
      </p:sp>
      <p:sp>
        <p:nvSpPr>
          <p:cNvPr id="33" name="Text Placeholder 3">
            <a:extLst>
              <a:ext uri="{FF2B5EF4-FFF2-40B4-BE49-F238E27FC236}">
                <a16:creationId xmlns:a16="http://schemas.microsoft.com/office/drawing/2014/main" id="{7F89E0CA-3D05-4088-8B24-B327302B5532}"/>
              </a:ext>
            </a:extLst>
          </p:cNvPr>
          <p:cNvSpPr>
            <a:spLocks noGrp="1"/>
          </p:cNvSpPr>
          <p:nvPr>
            <p:ph type="body" sz="half" idx="18"/>
          </p:nvPr>
        </p:nvSpPr>
        <p:spPr>
          <a:xfrm>
            <a:off x="272327" y="1514154"/>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 name="Text Placeholder 6">
            <a:extLst>
              <a:ext uri="{FF2B5EF4-FFF2-40B4-BE49-F238E27FC236}">
                <a16:creationId xmlns:a16="http://schemas.microsoft.com/office/drawing/2014/main" id="{7E572330-0466-4596-A32D-6919B7EC73F2}"/>
              </a:ext>
            </a:extLst>
          </p:cNvPr>
          <p:cNvSpPr>
            <a:spLocks noGrp="1"/>
          </p:cNvSpPr>
          <p:nvPr>
            <p:ph type="body" sz="quarter" idx="19" hasCustomPrompt="1"/>
          </p:nvPr>
        </p:nvSpPr>
        <p:spPr>
          <a:xfrm>
            <a:off x="272000" y="680681"/>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
        <p:nvSpPr>
          <p:cNvPr id="35" name="Text Placeholder 3">
            <a:extLst>
              <a:ext uri="{FF2B5EF4-FFF2-40B4-BE49-F238E27FC236}">
                <a16:creationId xmlns:a16="http://schemas.microsoft.com/office/drawing/2014/main" id="{B03095DE-0C06-4E96-B1AD-9D6595BCB70E}"/>
              </a:ext>
            </a:extLst>
          </p:cNvPr>
          <p:cNvSpPr>
            <a:spLocks noGrp="1"/>
          </p:cNvSpPr>
          <p:nvPr>
            <p:ph type="body" sz="half" idx="20"/>
          </p:nvPr>
        </p:nvSpPr>
        <p:spPr>
          <a:xfrm>
            <a:off x="8417312" y="1513700"/>
            <a:ext cx="3484026" cy="1738799"/>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6" name="Text Placeholder 6">
            <a:extLst>
              <a:ext uri="{FF2B5EF4-FFF2-40B4-BE49-F238E27FC236}">
                <a16:creationId xmlns:a16="http://schemas.microsoft.com/office/drawing/2014/main" id="{B8B0BCC7-C62B-4913-BBF3-F0238D967FE4}"/>
              </a:ext>
            </a:extLst>
          </p:cNvPr>
          <p:cNvSpPr>
            <a:spLocks noGrp="1"/>
          </p:cNvSpPr>
          <p:nvPr>
            <p:ph type="body" sz="quarter" idx="21" hasCustomPrompt="1"/>
          </p:nvPr>
        </p:nvSpPr>
        <p:spPr>
          <a:xfrm>
            <a:off x="8416985" y="680227"/>
            <a:ext cx="3484026" cy="728663"/>
          </a:xfrm>
        </p:spPr>
        <p:txBody>
          <a:bodyPr anchor="b">
            <a:noAutofit/>
          </a:bodyPr>
          <a:lstStyle>
            <a:lvl1pPr marL="0" indent="0" algn="ctr">
              <a:buNone/>
              <a:defRPr sz="2400">
                <a:solidFill>
                  <a:schemeClr val="accent5"/>
                </a:solidFill>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dirty="0"/>
              <a:t>Click to edit Master title style</a:t>
            </a:r>
            <a:endParaRPr lang="hu-HU" dirty="0"/>
          </a:p>
        </p:txBody>
      </p:sp>
      <p:sp>
        <p:nvSpPr>
          <p:cNvPr id="13" name="Picture Placeholder 24">
            <a:extLst>
              <a:ext uri="{FF2B5EF4-FFF2-40B4-BE49-F238E27FC236}">
                <a16:creationId xmlns:a16="http://schemas.microsoft.com/office/drawing/2014/main" id="{6B7394FC-8FF3-4438-9E49-FE02BCA3A3D0}"/>
              </a:ext>
            </a:extLst>
          </p:cNvPr>
          <p:cNvSpPr>
            <a:spLocks noGrp="1"/>
          </p:cNvSpPr>
          <p:nvPr>
            <p:ph type="pic" sz="quarter" idx="12"/>
          </p:nvPr>
        </p:nvSpPr>
        <p:spPr>
          <a:xfrm>
            <a:off x="-18662" y="3437102"/>
            <a:ext cx="4047342" cy="3430239"/>
          </a:xfrm>
        </p:spPr>
        <p:txBody>
          <a:bodyPr/>
          <a:lstStyle>
            <a:lvl1pPr marL="0" indent="0">
              <a:buNone/>
              <a:defRPr/>
            </a:lvl1pPr>
          </a:lstStyle>
          <a:p>
            <a:r>
              <a:rPr lang="hu-HU"/>
              <a:t>Kép beszúrásához kattintson az ikonra</a:t>
            </a:r>
            <a:endParaRPr lang="hu-HU" dirty="0"/>
          </a:p>
        </p:txBody>
      </p:sp>
      <p:sp>
        <p:nvSpPr>
          <p:cNvPr id="14" name="Picture Placeholder 24">
            <a:extLst>
              <a:ext uri="{FF2B5EF4-FFF2-40B4-BE49-F238E27FC236}">
                <a16:creationId xmlns:a16="http://schemas.microsoft.com/office/drawing/2014/main" id="{449FF42C-680F-48F2-A237-6ACE878AAAE7}"/>
              </a:ext>
            </a:extLst>
          </p:cNvPr>
          <p:cNvSpPr>
            <a:spLocks noGrp="1"/>
          </p:cNvSpPr>
          <p:nvPr>
            <p:ph type="pic" sz="quarter" idx="15"/>
          </p:nvPr>
        </p:nvSpPr>
        <p:spPr>
          <a:xfrm>
            <a:off x="8124205" y="3437102"/>
            <a:ext cx="4058463" cy="3430239"/>
          </a:xfrm>
        </p:spPr>
        <p:txBody>
          <a:bodyPr/>
          <a:lstStyle>
            <a:lvl1pPr marL="0" indent="0">
              <a:buNone/>
              <a:defRPr/>
            </a:lvl1pPr>
          </a:lstStyle>
          <a:p>
            <a:r>
              <a:rPr lang="hu-HU"/>
              <a:t>Kép beszúrásához kattintson az ikonra</a:t>
            </a:r>
            <a:endParaRPr lang="hu-HU" dirty="0"/>
          </a:p>
        </p:txBody>
      </p:sp>
      <p:sp>
        <p:nvSpPr>
          <p:cNvPr id="16" name="Title 1">
            <a:extLst>
              <a:ext uri="{FF2B5EF4-FFF2-40B4-BE49-F238E27FC236}">
                <a16:creationId xmlns:a16="http://schemas.microsoft.com/office/drawing/2014/main" id="{1CCFA9CF-34C1-4EA9-B37E-3C58F2D57FE0}"/>
              </a:ext>
            </a:extLst>
          </p:cNvPr>
          <p:cNvSpPr>
            <a:spLocks noGrp="1"/>
          </p:cNvSpPr>
          <p:nvPr>
            <p:ph type="title"/>
          </p:nvPr>
        </p:nvSpPr>
        <p:spPr>
          <a:xfrm>
            <a:off x="4353690" y="4077475"/>
            <a:ext cx="3484026" cy="757022"/>
          </a:xfrm>
        </p:spPr>
        <p:txBody>
          <a:bodyPr anchor="b">
            <a:normAutofit/>
          </a:bodyPr>
          <a:lstStyle>
            <a:lvl1pPr algn="ctr">
              <a:defRPr sz="2400">
                <a:ln>
                  <a:noFill/>
                </a:ln>
                <a:solidFill>
                  <a:schemeClr val="accent5"/>
                </a:solidFill>
              </a:defRPr>
            </a:lvl1pPr>
          </a:lstStyle>
          <a:p>
            <a:r>
              <a:rPr lang="hu-HU"/>
              <a:t>Mintacím szerkesztése</a:t>
            </a:r>
            <a:endParaRPr lang="hu-HU" dirty="0"/>
          </a:p>
        </p:txBody>
      </p:sp>
      <p:sp>
        <p:nvSpPr>
          <p:cNvPr id="18" name="Text Placeholder 3">
            <a:extLst>
              <a:ext uri="{FF2B5EF4-FFF2-40B4-BE49-F238E27FC236}">
                <a16:creationId xmlns:a16="http://schemas.microsoft.com/office/drawing/2014/main" id="{E6C84B3E-27C9-4F27-99CF-C6F5DB96E8A5}"/>
              </a:ext>
            </a:extLst>
          </p:cNvPr>
          <p:cNvSpPr>
            <a:spLocks noGrp="1"/>
          </p:cNvSpPr>
          <p:nvPr>
            <p:ph type="body" sz="half" idx="2"/>
          </p:nvPr>
        </p:nvSpPr>
        <p:spPr>
          <a:xfrm>
            <a:off x="4353688" y="4968537"/>
            <a:ext cx="3484026" cy="161888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1" name="Slide Number Placeholder 5">
            <a:extLst>
              <a:ext uri="{FF2B5EF4-FFF2-40B4-BE49-F238E27FC236}">
                <a16:creationId xmlns:a16="http://schemas.microsoft.com/office/drawing/2014/main" id="{4F4630CC-0FB2-4D60-80E5-4FA7067992DB}"/>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55716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dark) + title + content left">
    <p:bg>
      <p:bgPr>
        <a:blipFill>
          <a:blip r:embed="rId2"/>
          <a:stretch>
            <a:fillRect/>
          </a:stretch>
        </a:blip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F563AF8C-E3CE-4FD8-86A8-D677068027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5654351"/>
            <a:ext cx="4903026" cy="447869"/>
          </a:xfrm>
        </p:spPr>
        <p:txBody>
          <a:bodyPr>
            <a:normAutofit/>
          </a:bodyPr>
          <a:lstStyle>
            <a:lvl1pPr marL="0" indent="0" algn="ctr">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Flowchart: Alternate Process 11">
            <a:extLst>
              <a:ext uri="{FF2B5EF4-FFF2-40B4-BE49-F238E27FC236}">
                <a16:creationId xmlns:a16="http://schemas.microsoft.com/office/drawing/2014/main" id="{4111C6F7-5219-43AF-9923-37270BB4A402}"/>
              </a:ext>
            </a:extLst>
          </p:cNvPr>
          <p:cNvSpPr/>
          <p:nvPr userDrawn="1"/>
        </p:nvSpPr>
        <p:spPr>
          <a:xfrm rot="5400000" flipV="1">
            <a:off x="5609684" y="466585"/>
            <a:ext cx="991294" cy="58125"/>
          </a:xfrm>
          <a:prstGeom prst="flowChartAlternateProcess">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Footer Placeholder 4">
            <a:extLst>
              <a:ext uri="{FF2B5EF4-FFF2-40B4-BE49-F238E27FC236}">
                <a16:creationId xmlns:a16="http://schemas.microsoft.com/office/drawing/2014/main" id="{B4925737-A2B7-487F-8297-6F7CA8494F98}"/>
              </a:ext>
            </a:extLst>
          </p:cNvPr>
          <p:cNvSpPr>
            <a:spLocks noGrp="1"/>
          </p:cNvSpPr>
          <p:nvPr>
            <p:ph type="ftr" sz="quarter" idx="11"/>
          </p:nvPr>
        </p:nvSpPr>
        <p:spPr>
          <a:xfrm>
            <a:off x="4038600" y="6349490"/>
            <a:ext cx="4114800" cy="365125"/>
          </a:xfrm>
        </p:spPr>
        <p:txBody>
          <a:bodyPr/>
          <a:lstStyle>
            <a:lvl1pPr>
              <a:defRPr>
                <a:solidFill>
                  <a:schemeClr val="accent5">
                    <a:lumMod val="75000"/>
                  </a:schemeClr>
                </a:solidFill>
              </a:defRPr>
            </a:lvl1pPr>
          </a:lstStyle>
          <a:p>
            <a:r>
              <a:rPr lang="hu-HU"/>
              <a:t>Confidential</a:t>
            </a:r>
          </a:p>
        </p:txBody>
      </p:sp>
      <p:sp>
        <p:nvSpPr>
          <p:cNvPr id="15" name="Title 1">
            <a:extLst>
              <a:ext uri="{FF2B5EF4-FFF2-40B4-BE49-F238E27FC236}">
                <a16:creationId xmlns:a16="http://schemas.microsoft.com/office/drawing/2014/main" id="{982B2FC2-98ED-4765-9C50-5C83B8926963}"/>
              </a:ext>
            </a:extLst>
          </p:cNvPr>
          <p:cNvSpPr>
            <a:spLocks noGrp="1"/>
          </p:cNvSpPr>
          <p:nvPr>
            <p:ph type="ctrTitle"/>
          </p:nvPr>
        </p:nvSpPr>
        <p:spPr>
          <a:xfrm>
            <a:off x="1524000" y="1474237"/>
            <a:ext cx="9144000" cy="1763485"/>
          </a:xfrm>
        </p:spPr>
        <p:txBody>
          <a:bodyPr anchor="t">
            <a:normAutofit/>
          </a:bodyPr>
          <a:lstStyle>
            <a:lvl1pPr algn="ctr">
              <a:defRPr sz="4800">
                <a:solidFill>
                  <a:schemeClr val="tx1"/>
                </a:solidFill>
              </a:defRPr>
            </a:lvl1pPr>
          </a:lstStyle>
          <a:p>
            <a:r>
              <a:rPr lang="hu-HU"/>
              <a:t>Mintacím szerkesztése</a:t>
            </a:r>
            <a:endParaRPr lang="hu-HU" dirty="0"/>
          </a:p>
        </p:txBody>
      </p:sp>
      <p:sp>
        <p:nvSpPr>
          <p:cNvPr id="16" name="Text Placeholder 3">
            <a:extLst>
              <a:ext uri="{FF2B5EF4-FFF2-40B4-BE49-F238E27FC236}">
                <a16:creationId xmlns:a16="http://schemas.microsoft.com/office/drawing/2014/main" id="{1460764C-59F7-435A-A2EB-DFF75832F80D}"/>
              </a:ext>
            </a:extLst>
          </p:cNvPr>
          <p:cNvSpPr>
            <a:spLocks noGrp="1"/>
          </p:cNvSpPr>
          <p:nvPr>
            <p:ph type="body" sz="half" idx="13"/>
          </p:nvPr>
        </p:nvSpPr>
        <p:spPr>
          <a:xfrm>
            <a:off x="6062340" y="5632816"/>
            <a:ext cx="4903026" cy="447869"/>
          </a:xfrm>
        </p:spPr>
        <p:txBody>
          <a:bodyPr>
            <a:normAutofit/>
          </a:bodyPr>
          <a:lstStyle>
            <a:lvl1pPr marL="0" indent="0" algn="ctr">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0" name="Oval 19">
            <a:extLst>
              <a:ext uri="{FF2B5EF4-FFF2-40B4-BE49-F238E27FC236}">
                <a16:creationId xmlns:a16="http://schemas.microsoft.com/office/drawing/2014/main" id="{EDCE643B-5DE3-4553-B166-5B3382DA830B}"/>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1" name="Slide Number Placeholder 5">
            <a:extLst>
              <a:ext uri="{FF2B5EF4-FFF2-40B4-BE49-F238E27FC236}">
                <a16:creationId xmlns:a16="http://schemas.microsoft.com/office/drawing/2014/main" id="{17890BD5-D782-46C2-87FD-4E05F2618F1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bg1"/>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648597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3 images + text">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4851918"/>
            <a:ext cx="3409518" cy="1250302"/>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1" name="Text Placeholder 3">
            <a:extLst>
              <a:ext uri="{FF2B5EF4-FFF2-40B4-BE49-F238E27FC236}">
                <a16:creationId xmlns:a16="http://schemas.microsoft.com/office/drawing/2014/main" id="{8487A876-3056-47B0-9B5A-AAF953AE1388}"/>
              </a:ext>
            </a:extLst>
          </p:cNvPr>
          <p:cNvSpPr>
            <a:spLocks noGrp="1"/>
          </p:cNvSpPr>
          <p:nvPr>
            <p:ph type="body" sz="half" idx="14"/>
          </p:nvPr>
        </p:nvSpPr>
        <p:spPr>
          <a:xfrm>
            <a:off x="4386644" y="4851918"/>
            <a:ext cx="3409518" cy="1250302"/>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3A21B505-2A02-4197-B625-E61E66A62A39}"/>
              </a:ext>
            </a:extLst>
          </p:cNvPr>
          <p:cNvSpPr>
            <a:spLocks noGrp="1"/>
          </p:cNvSpPr>
          <p:nvPr>
            <p:ph type="body" sz="half" idx="16"/>
          </p:nvPr>
        </p:nvSpPr>
        <p:spPr>
          <a:xfrm>
            <a:off x="8002555" y="4851918"/>
            <a:ext cx="3409518" cy="1250302"/>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2874830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kevés szöveg, kép 01">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
        <p:nvSpPr>
          <p:cNvPr id="13" name="Picture Placeholder 24">
            <a:extLst>
              <a:ext uri="{FF2B5EF4-FFF2-40B4-BE49-F238E27FC236}">
                <a16:creationId xmlns:a16="http://schemas.microsoft.com/office/drawing/2014/main" id="{FB7C9ECF-0570-4FEE-8328-3DD254507424}"/>
              </a:ext>
            </a:extLst>
          </p:cNvPr>
          <p:cNvSpPr>
            <a:spLocks noGrp="1"/>
          </p:cNvSpPr>
          <p:nvPr>
            <p:ph type="pic" sz="quarter" idx="15"/>
          </p:nvPr>
        </p:nvSpPr>
        <p:spPr>
          <a:xfrm>
            <a:off x="3445509"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14" name="Text Placeholder 3">
            <a:extLst>
              <a:ext uri="{FF2B5EF4-FFF2-40B4-BE49-F238E27FC236}">
                <a16:creationId xmlns:a16="http://schemas.microsoft.com/office/drawing/2014/main" id="{F003D80A-2288-445F-A55E-3B3E52DE3A83}"/>
              </a:ext>
            </a:extLst>
          </p:cNvPr>
          <p:cNvSpPr>
            <a:spLocks noGrp="1"/>
          </p:cNvSpPr>
          <p:nvPr>
            <p:ph type="body" sz="half" idx="16"/>
          </p:nvPr>
        </p:nvSpPr>
        <p:spPr>
          <a:xfrm>
            <a:off x="3445509"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Picture Placeholder 24">
            <a:extLst>
              <a:ext uri="{FF2B5EF4-FFF2-40B4-BE49-F238E27FC236}">
                <a16:creationId xmlns:a16="http://schemas.microsoft.com/office/drawing/2014/main" id="{374EA47F-35C9-4F0B-A8F1-41BAD6761208}"/>
              </a:ext>
            </a:extLst>
          </p:cNvPr>
          <p:cNvSpPr>
            <a:spLocks noGrp="1"/>
          </p:cNvSpPr>
          <p:nvPr>
            <p:ph type="pic" sz="quarter" idx="19"/>
          </p:nvPr>
        </p:nvSpPr>
        <p:spPr>
          <a:xfrm>
            <a:off x="6120285"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18" name="Text Placeholder 3">
            <a:extLst>
              <a:ext uri="{FF2B5EF4-FFF2-40B4-BE49-F238E27FC236}">
                <a16:creationId xmlns:a16="http://schemas.microsoft.com/office/drawing/2014/main" id="{1FFBFA82-5418-48A0-81EE-10763F5A55ED}"/>
              </a:ext>
            </a:extLst>
          </p:cNvPr>
          <p:cNvSpPr>
            <a:spLocks noGrp="1"/>
          </p:cNvSpPr>
          <p:nvPr>
            <p:ph type="body" sz="half" idx="20"/>
          </p:nvPr>
        </p:nvSpPr>
        <p:spPr>
          <a:xfrm>
            <a:off x="6120285"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9" name="Picture Placeholder 24">
            <a:extLst>
              <a:ext uri="{FF2B5EF4-FFF2-40B4-BE49-F238E27FC236}">
                <a16:creationId xmlns:a16="http://schemas.microsoft.com/office/drawing/2014/main" id="{565AE3BE-FB14-4C65-A14A-1FD7B95F6602}"/>
              </a:ext>
            </a:extLst>
          </p:cNvPr>
          <p:cNvSpPr>
            <a:spLocks noGrp="1"/>
          </p:cNvSpPr>
          <p:nvPr>
            <p:ph type="pic" sz="quarter" idx="23"/>
          </p:nvPr>
        </p:nvSpPr>
        <p:spPr>
          <a:xfrm>
            <a:off x="8795060" y="1653847"/>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0" name="Text Placeholder 3">
            <a:extLst>
              <a:ext uri="{FF2B5EF4-FFF2-40B4-BE49-F238E27FC236}">
                <a16:creationId xmlns:a16="http://schemas.microsoft.com/office/drawing/2014/main" id="{1E519B20-115A-41D3-850B-74A5B875C7CC}"/>
              </a:ext>
            </a:extLst>
          </p:cNvPr>
          <p:cNvSpPr>
            <a:spLocks noGrp="1"/>
          </p:cNvSpPr>
          <p:nvPr>
            <p:ph type="body" sz="half" idx="24"/>
          </p:nvPr>
        </p:nvSpPr>
        <p:spPr>
          <a:xfrm>
            <a:off x="8795060" y="3132745"/>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Picture Placeholder 24">
            <a:extLst>
              <a:ext uri="{FF2B5EF4-FFF2-40B4-BE49-F238E27FC236}">
                <a16:creationId xmlns:a16="http://schemas.microsoft.com/office/drawing/2014/main" id="{C4699FF7-BDDE-4E82-9DE5-7A42C9626799}"/>
              </a:ext>
            </a:extLst>
          </p:cNvPr>
          <p:cNvSpPr>
            <a:spLocks noGrp="1"/>
          </p:cNvSpPr>
          <p:nvPr>
            <p:ph type="pic" sz="quarter" idx="25"/>
          </p:nvPr>
        </p:nvSpPr>
        <p:spPr>
          <a:xfrm>
            <a:off x="770733"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4" name="Text Placeholder 3">
            <a:extLst>
              <a:ext uri="{FF2B5EF4-FFF2-40B4-BE49-F238E27FC236}">
                <a16:creationId xmlns:a16="http://schemas.microsoft.com/office/drawing/2014/main" id="{0FFD8FEE-EF1D-47FE-8AF3-8BEF0EB826AF}"/>
              </a:ext>
            </a:extLst>
          </p:cNvPr>
          <p:cNvSpPr>
            <a:spLocks noGrp="1"/>
          </p:cNvSpPr>
          <p:nvPr>
            <p:ph type="body" sz="half" idx="26"/>
          </p:nvPr>
        </p:nvSpPr>
        <p:spPr>
          <a:xfrm>
            <a:off x="770733"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5" name="Picture Placeholder 24">
            <a:extLst>
              <a:ext uri="{FF2B5EF4-FFF2-40B4-BE49-F238E27FC236}">
                <a16:creationId xmlns:a16="http://schemas.microsoft.com/office/drawing/2014/main" id="{763946BB-C266-4A3D-9FCF-BC97FB8AF8CB}"/>
              </a:ext>
            </a:extLst>
          </p:cNvPr>
          <p:cNvSpPr>
            <a:spLocks noGrp="1"/>
          </p:cNvSpPr>
          <p:nvPr>
            <p:ph type="pic" sz="quarter" idx="27"/>
          </p:nvPr>
        </p:nvSpPr>
        <p:spPr>
          <a:xfrm>
            <a:off x="3445509"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6" name="Text Placeholder 3">
            <a:extLst>
              <a:ext uri="{FF2B5EF4-FFF2-40B4-BE49-F238E27FC236}">
                <a16:creationId xmlns:a16="http://schemas.microsoft.com/office/drawing/2014/main" id="{0B5A3052-9B71-4DED-A5B7-E341274FDEED}"/>
              </a:ext>
            </a:extLst>
          </p:cNvPr>
          <p:cNvSpPr>
            <a:spLocks noGrp="1"/>
          </p:cNvSpPr>
          <p:nvPr>
            <p:ph type="body" sz="half" idx="28"/>
          </p:nvPr>
        </p:nvSpPr>
        <p:spPr>
          <a:xfrm>
            <a:off x="3445509"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7" name="Picture Placeholder 24">
            <a:extLst>
              <a:ext uri="{FF2B5EF4-FFF2-40B4-BE49-F238E27FC236}">
                <a16:creationId xmlns:a16="http://schemas.microsoft.com/office/drawing/2014/main" id="{7393B0F0-CE61-4851-9617-A1E9DE82120E}"/>
              </a:ext>
            </a:extLst>
          </p:cNvPr>
          <p:cNvSpPr>
            <a:spLocks noGrp="1"/>
          </p:cNvSpPr>
          <p:nvPr>
            <p:ph type="pic" sz="quarter" idx="29"/>
          </p:nvPr>
        </p:nvSpPr>
        <p:spPr>
          <a:xfrm>
            <a:off x="6120285"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38" name="Text Placeholder 3">
            <a:extLst>
              <a:ext uri="{FF2B5EF4-FFF2-40B4-BE49-F238E27FC236}">
                <a16:creationId xmlns:a16="http://schemas.microsoft.com/office/drawing/2014/main" id="{8C7E2A4D-04E6-4F9E-A8DE-12BAFD6EA415}"/>
              </a:ext>
            </a:extLst>
          </p:cNvPr>
          <p:cNvSpPr>
            <a:spLocks noGrp="1"/>
          </p:cNvSpPr>
          <p:nvPr>
            <p:ph type="body" sz="half" idx="30"/>
          </p:nvPr>
        </p:nvSpPr>
        <p:spPr>
          <a:xfrm>
            <a:off x="6120285"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9" name="Picture Placeholder 24">
            <a:extLst>
              <a:ext uri="{FF2B5EF4-FFF2-40B4-BE49-F238E27FC236}">
                <a16:creationId xmlns:a16="http://schemas.microsoft.com/office/drawing/2014/main" id="{F7D3A60D-8568-4B67-8601-18858BE44E58}"/>
              </a:ext>
            </a:extLst>
          </p:cNvPr>
          <p:cNvSpPr>
            <a:spLocks noGrp="1"/>
          </p:cNvSpPr>
          <p:nvPr>
            <p:ph type="pic" sz="quarter" idx="31"/>
          </p:nvPr>
        </p:nvSpPr>
        <p:spPr>
          <a:xfrm>
            <a:off x="8795060" y="4001668"/>
            <a:ext cx="2429667" cy="1427584"/>
          </a:xfrm>
        </p:spPr>
        <p:txBody>
          <a:bodyPr anchor="t">
            <a:normAutofit/>
          </a:bodyPr>
          <a:lstStyle>
            <a:lvl1pPr marL="0" indent="0" algn="ctr">
              <a:buNone/>
              <a:defRPr sz="1400"/>
            </a:lvl1pPr>
          </a:lstStyle>
          <a:p>
            <a:r>
              <a:rPr lang="hu-HU"/>
              <a:t>Kép beszúrásához kattintson az ikonra</a:t>
            </a:r>
            <a:endParaRPr lang="hu-HU" dirty="0"/>
          </a:p>
        </p:txBody>
      </p:sp>
      <p:sp>
        <p:nvSpPr>
          <p:cNvPr id="40" name="Text Placeholder 3">
            <a:extLst>
              <a:ext uri="{FF2B5EF4-FFF2-40B4-BE49-F238E27FC236}">
                <a16:creationId xmlns:a16="http://schemas.microsoft.com/office/drawing/2014/main" id="{9DD9A671-4FD4-4CF2-B49E-D2640731F8D8}"/>
              </a:ext>
            </a:extLst>
          </p:cNvPr>
          <p:cNvSpPr>
            <a:spLocks noGrp="1"/>
          </p:cNvSpPr>
          <p:nvPr>
            <p:ph type="body" sz="half" idx="32"/>
          </p:nvPr>
        </p:nvSpPr>
        <p:spPr>
          <a:xfrm>
            <a:off x="8795060" y="5480566"/>
            <a:ext cx="2429667" cy="727801"/>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27876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kevés szöveg, kép 01">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C0045A8D-1212-4A98-B1DB-3EC1AC102F72}"/>
              </a:ext>
            </a:extLst>
          </p:cNvPr>
          <p:cNvSpPr/>
          <p:nvPr userDrawn="1"/>
        </p:nvSpPr>
        <p:spPr>
          <a:xfrm>
            <a:off x="405684" y="3263986"/>
            <a:ext cx="11380632" cy="3450629"/>
          </a:xfrm>
          <a:prstGeom prst="roundRect">
            <a:avLst>
              <a:gd name="adj" fmla="val 427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u-HU" dirty="0"/>
          </a:p>
        </p:txBody>
      </p:sp>
      <p:sp>
        <p:nvSpPr>
          <p:cNvPr id="8" name="Isosceles Triangle 7">
            <a:extLst>
              <a:ext uri="{FF2B5EF4-FFF2-40B4-BE49-F238E27FC236}">
                <a16:creationId xmlns:a16="http://schemas.microsoft.com/office/drawing/2014/main" id="{821EF36A-A3FF-45C7-AB7D-05E8EC5DA69F}"/>
              </a:ext>
            </a:extLst>
          </p:cNvPr>
          <p:cNvSpPr/>
          <p:nvPr userDrawn="1"/>
        </p:nvSpPr>
        <p:spPr>
          <a:xfrm rot="10800000">
            <a:off x="5942762" y="4444757"/>
            <a:ext cx="401216" cy="2192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5" name="Isosceles Triangle 54">
            <a:extLst>
              <a:ext uri="{FF2B5EF4-FFF2-40B4-BE49-F238E27FC236}">
                <a16:creationId xmlns:a16="http://schemas.microsoft.com/office/drawing/2014/main" id="{7D48F813-123E-47E1-A81E-9684F0DC8F78}"/>
              </a:ext>
            </a:extLst>
          </p:cNvPr>
          <p:cNvSpPr/>
          <p:nvPr userDrawn="1"/>
        </p:nvSpPr>
        <p:spPr>
          <a:xfrm rot="10800000">
            <a:off x="3727348" y="4444757"/>
            <a:ext cx="401216" cy="2192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endParaRPr lang="hu-HU" dirty="0"/>
          </a:p>
        </p:txBody>
      </p:sp>
      <p:sp>
        <p:nvSpPr>
          <p:cNvPr id="21" name="Rectangle: Rounded Corners 20">
            <a:extLst>
              <a:ext uri="{FF2B5EF4-FFF2-40B4-BE49-F238E27FC236}">
                <a16:creationId xmlns:a16="http://schemas.microsoft.com/office/drawing/2014/main" id="{C01D5CF3-7668-48A6-92AF-EAA05AFB2C6F}"/>
              </a:ext>
            </a:extLst>
          </p:cNvPr>
          <p:cNvSpPr/>
          <p:nvPr userDrawn="1"/>
        </p:nvSpPr>
        <p:spPr>
          <a:xfrm>
            <a:off x="452534" y="1691951"/>
            <a:ext cx="11380632" cy="1508449"/>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2" name="Text Placeholder 3">
            <a:extLst>
              <a:ext uri="{FF2B5EF4-FFF2-40B4-BE49-F238E27FC236}">
                <a16:creationId xmlns:a16="http://schemas.microsoft.com/office/drawing/2014/main" id="{C255B287-AB86-4450-945F-7CC3F9ABD347}"/>
              </a:ext>
            </a:extLst>
          </p:cNvPr>
          <p:cNvSpPr>
            <a:spLocks noGrp="1"/>
          </p:cNvSpPr>
          <p:nvPr>
            <p:ph type="body" sz="half" idx="13"/>
          </p:nvPr>
        </p:nvSpPr>
        <p:spPr>
          <a:xfrm>
            <a:off x="568570" y="1830185"/>
            <a:ext cx="3266312" cy="371839"/>
          </a:xfrm>
        </p:spPr>
        <p:txBody>
          <a:bodyPr anchor="ctr">
            <a:normAutofit/>
          </a:bodyPr>
          <a:lstStyle>
            <a:lvl1pPr marL="0" indent="0">
              <a:lnSpc>
                <a:spcPct val="10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 name="Rectangle 1">
            <a:extLst>
              <a:ext uri="{FF2B5EF4-FFF2-40B4-BE49-F238E27FC236}">
                <a16:creationId xmlns:a16="http://schemas.microsoft.com/office/drawing/2014/main" id="{211D6D5D-23B8-4C47-9667-D03D19A85E59}"/>
              </a:ext>
            </a:extLst>
          </p:cNvPr>
          <p:cNvSpPr/>
          <p:nvPr userDrawn="1"/>
        </p:nvSpPr>
        <p:spPr>
          <a:xfrm>
            <a:off x="681133" y="2390188"/>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4" name="Text Placeholder 3">
            <a:extLst>
              <a:ext uri="{FF2B5EF4-FFF2-40B4-BE49-F238E27FC236}">
                <a16:creationId xmlns:a16="http://schemas.microsoft.com/office/drawing/2014/main" id="{0542674C-6D46-428F-ADC5-2139BADC25A7}"/>
              </a:ext>
            </a:extLst>
          </p:cNvPr>
          <p:cNvSpPr>
            <a:spLocks noGrp="1"/>
          </p:cNvSpPr>
          <p:nvPr>
            <p:ph type="body" sz="half" idx="14"/>
          </p:nvPr>
        </p:nvSpPr>
        <p:spPr>
          <a:xfrm>
            <a:off x="681133" y="2390189"/>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Rectangle 27">
            <a:extLst>
              <a:ext uri="{FF2B5EF4-FFF2-40B4-BE49-F238E27FC236}">
                <a16:creationId xmlns:a16="http://schemas.microsoft.com/office/drawing/2014/main" id="{69ED8726-FAC4-47A2-8A2D-1898C5FF22F8}"/>
              </a:ext>
            </a:extLst>
          </p:cNvPr>
          <p:cNvSpPr/>
          <p:nvPr userDrawn="1"/>
        </p:nvSpPr>
        <p:spPr>
          <a:xfrm>
            <a:off x="2902504" y="2388634"/>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1" name="Text Placeholder 3">
            <a:extLst>
              <a:ext uri="{FF2B5EF4-FFF2-40B4-BE49-F238E27FC236}">
                <a16:creationId xmlns:a16="http://schemas.microsoft.com/office/drawing/2014/main" id="{87368BCA-C5CF-4659-84EA-2707E95EDE0F}"/>
              </a:ext>
            </a:extLst>
          </p:cNvPr>
          <p:cNvSpPr>
            <a:spLocks noGrp="1"/>
          </p:cNvSpPr>
          <p:nvPr>
            <p:ph type="body" sz="half" idx="15"/>
          </p:nvPr>
        </p:nvSpPr>
        <p:spPr>
          <a:xfrm>
            <a:off x="2902504" y="2388635"/>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2" name="Rectangle 31">
            <a:extLst>
              <a:ext uri="{FF2B5EF4-FFF2-40B4-BE49-F238E27FC236}">
                <a16:creationId xmlns:a16="http://schemas.microsoft.com/office/drawing/2014/main" id="{039192E7-8A39-421C-9F54-2584DDF33E34}"/>
              </a:ext>
            </a:extLst>
          </p:cNvPr>
          <p:cNvSpPr/>
          <p:nvPr userDrawn="1"/>
        </p:nvSpPr>
        <p:spPr>
          <a:xfrm>
            <a:off x="5123875" y="2390186"/>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1" name="Text Placeholder 3">
            <a:extLst>
              <a:ext uri="{FF2B5EF4-FFF2-40B4-BE49-F238E27FC236}">
                <a16:creationId xmlns:a16="http://schemas.microsoft.com/office/drawing/2014/main" id="{ABCD42E5-4E7A-46E6-854F-75CDA73B8CA2}"/>
              </a:ext>
            </a:extLst>
          </p:cNvPr>
          <p:cNvSpPr>
            <a:spLocks noGrp="1"/>
          </p:cNvSpPr>
          <p:nvPr>
            <p:ph type="body" sz="half" idx="16"/>
          </p:nvPr>
        </p:nvSpPr>
        <p:spPr>
          <a:xfrm>
            <a:off x="5123875" y="2390187"/>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2" name="Rectangle 41">
            <a:extLst>
              <a:ext uri="{FF2B5EF4-FFF2-40B4-BE49-F238E27FC236}">
                <a16:creationId xmlns:a16="http://schemas.microsoft.com/office/drawing/2014/main" id="{9EDF381E-39F2-4FB5-B130-6153608163AE}"/>
              </a:ext>
            </a:extLst>
          </p:cNvPr>
          <p:cNvSpPr/>
          <p:nvPr userDrawn="1"/>
        </p:nvSpPr>
        <p:spPr>
          <a:xfrm>
            <a:off x="7345246" y="2390187"/>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3" name="Text Placeholder 3">
            <a:extLst>
              <a:ext uri="{FF2B5EF4-FFF2-40B4-BE49-F238E27FC236}">
                <a16:creationId xmlns:a16="http://schemas.microsoft.com/office/drawing/2014/main" id="{841D9163-6CFD-4751-9791-EFBB496DBB07}"/>
              </a:ext>
            </a:extLst>
          </p:cNvPr>
          <p:cNvSpPr>
            <a:spLocks noGrp="1"/>
          </p:cNvSpPr>
          <p:nvPr>
            <p:ph type="body" sz="half" idx="17"/>
          </p:nvPr>
        </p:nvSpPr>
        <p:spPr>
          <a:xfrm>
            <a:off x="7345246" y="2390188"/>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4" name="Rectangle 43">
            <a:extLst>
              <a:ext uri="{FF2B5EF4-FFF2-40B4-BE49-F238E27FC236}">
                <a16:creationId xmlns:a16="http://schemas.microsoft.com/office/drawing/2014/main" id="{4D87FF3A-358F-4791-97EB-09686FDCAB14}"/>
              </a:ext>
            </a:extLst>
          </p:cNvPr>
          <p:cNvSpPr/>
          <p:nvPr userDrawn="1"/>
        </p:nvSpPr>
        <p:spPr>
          <a:xfrm>
            <a:off x="9566618" y="2390187"/>
            <a:ext cx="2040663" cy="550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5" name="Text Placeholder 3">
            <a:extLst>
              <a:ext uri="{FF2B5EF4-FFF2-40B4-BE49-F238E27FC236}">
                <a16:creationId xmlns:a16="http://schemas.microsoft.com/office/drawing/2014/main" id="{9D1882F5-6181-4638-8E3E-7930B74C3CED}"/>
              </a:ext>
            </a:extLst>
          </p:cNvPr>
          <p:cNvSpPr>
            <a:spLocks noGrp="1"/>
          </p:cNvSpPr>
          <p:nvPr>
            <p:ph type="body" sz="half" idx="18"/>
          </p:nvPr>
        </p:nvSpPr>
        <p:spPr>
          <a:xfrm>
            <a:off x="9566618" y="2390188"/>
            <a:ext cx="2040663" cy="550505"/>
          </a:xfrm>
          <a:solidFill>
            <a:schemeClr val="bg2"/>
          </a:solidFill>
        </p:spPr>
        <p:txBody>
          <a:bodyPr anchor="ctr">
            <a:normAutofit/>
          </a:bodyPr>
          <a:lstStyle>
            <a:lvl1pPr marL="0" indent="0" algn="ctr">
              <a:lnSpc>
                <a:spcPct val="100000"/>
              </a:lnSpc>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9" name="Text Placeholder 3">
            <a:extLst>
              <a:ext uri="{FF2B5EF4-FFF2-40B4-BE49-F238E27FC236}">
                <a16:creationId xmlns:a16="http://schemas.microsoft.com/office/drawing/2014/main" id="{279D1857-31C7-480C-AAD5-5438AC423946}"/>
              </a:ext>
            </a:extLst>
          </p:cNvPr>
          <p:cNvSpPr>
            <a:spLocks noGrp="1"/>
          </p:cNvSpPr>
          <p:nvPr>
            <p:ph type="body" sz="half" idx="19"/>
          </p:nvPr>
        </p:nvSpPr>
        <p:spPr>
          <a:xfrm>
            <a:off x="568570" y="3397900"/>
            <a:ext cx="3266312" cy="371839"/>
          </a:xfrm>
        </p:spPr>
        <p:txBody>
          <a:bodyPr anchor="ctr">
            <a:normAutofit/>
          </a:bodyPr>
          <a:lstStyle>
            <a:lvl1pPr marL="0" indent="0">
              <a:lnSpc>
                <a:spcPct val="10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0" name="Text Placeholder 3">
            <a:extLst>
              <a:ext uri="{FF2B5EF4-FFF2-40B4-BE49-F238E27FC236}">
                <a16:creationId xmlns:a16="http://schemas.microsoft.com/office/drawing/2014/main" id="{62355400-A78F-4805-9202-253711DC47EC}"/>
              </a:ext>
            </a:extLst>
          </p:cNvPr>
          <p:cNvSpPr>
            <a:spLocks noGrp="1"/>
          </p:cNvSpPr>
          <p:nvPr>
            <p:ph type="body" sz="half" idx="20"/>
          </p:nvPr>
        </p:nvSpPr>
        <p:spPr>
          <a:xfrm>
            <a:off x="681133" y="3957904"/>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1" name="Text Placeholder 3">
            <a:extLst>
              <a:ext uri="{FF2B5EF4-FFF2-40B4-BE49-F238E27FC236}">
                <a16:creationId xmlns:a16="http://schemas.microsoft.com/office/drawing/2014/main" id="{C7C46C76-C27E-4339-8DFE-9B337C4ED514}"/>
              </a:ext>
            </a:extLst>
          </p:cNvPr>
          <p:cNvSpPr>
            <a:spLocks noGrp="1"/>
          </p:cNvSpPr>
          <p:nvPr>
            <p:ph type="body" sz="half" idx="21"/>
          </p:nvPr>
        </p:nvSpPr>
        <p:spPr>
          <a:xfrm>
            <a:off x="2902504" y="3956350"/>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2" name="Text Placeholder 3">
            <a:extLst>
              <a:ext uri="{FF2B5EF4-FFF2-40B4-BE49-F238E27FC236}">
                <a16:creationId xmlns:a16="http://schemas.microsoft.com/office/drawing/2014/main" id="{9CFA4ECD-2C92-4D11-A137-0600C2E10F03}"/>
              </a:ext>
            </a:extLst>
          </p:cNvPr>
          <p:cNvSpPr>
            <a:spLocks noGrp="1"/>
          </p:cNvSpPr>
          <p:nvPr>
            <p:ph type="body" sz="half" idx="22"/>
          </p:nvPr>
        </p:nvSpPr>
        <p:spPr>
          <a:xfrm>
            <a:off x="5123875" y="3957902"/>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6" name="Isosceles Triangle 55">
            <a:extLst>
              <a:ext uri="{FF2B5EF4-FFF2-40B4-BE49-F238E27FC236}">
                <a16:creationId xmlns:a16="http://schemas.microsoft.com/office/drawing/2014/main" id="{5556346A-24AF-4130-A581-134EF270A0DA}"/>
              </a:ext>
            </a:extLst>
          </p:cNvPr>
          <p:cNvSpPr/>
          <p:nvPr userDrawn="1"/>
        </p:nvSpPr>
        <p:spPr>
          <a:xfrm rot="10800000">
            <a:off x="8164969" y="4444757"/>
            <a:ext cx="401216" cy="2192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3" name="Text Placeholder 3">
            <a:extLst>
              <a:ext uri="{FF2B5EF4-FFF2-40B4-BE49-F238E27FC236}">
                <a16:creationId xmlns:a16="http://schemas.microsoft.com/office/drawing/2014/main" id="{50CD20F7-676D-44EF-93FC-FD21804AECE8}"/>
              </a:ext>
            </a:extLst>
          </p:cNvPr>
          <p:cNvSpPr>
            <a:spLocks noGrp="1"/>
          </p:cNvSpPr>
          <p:nvPr>
            <p:ph type="body" sz="half" idx="23"/>
          </p:nvPr>
        </p:nvSpPr>
        <p:spPr>
          <a:xfrm>
            <a:off x="7345246" y="3957903"/>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4" name="Text Placeholder 3">
            <a:extLst>
              <a:ext uri="{FF2B5EF4-FFF2-40B4-BE49-F238E27FC236}">
                <a16:creationId xmlns:a16="http://schemas.microsoft.com/office/drawing/2014/main" id="{53639D0C-F1B5-48ED-B54A-A979596C916D}"/>
              </a:ext>
            </a:extLst>
          </p:cNvPr>
          <p:cNvSpPr>
            <a:spLocks noGrp="1"/>
          </p:cNvSpPr>
          <p:nvPr>
            <p:ph type="body" sz="half" idx="24"/>
          </p:nvPr>
        </p:nvSpPr>
        <p:spPr>
          <a:xfrm>
            <a:off x="9566618" y="3957903"/>
            <a:ext cx="2040663" cy="550505"/>
          </a:xfrm>
          <a:solidFill>
            <a:schemeClr val="accent6"/>
          </a:solidFill>
        </p:spPr>
        <p:txBody>
          <a:bodyPr anchor="ctr">
            <a:normAutofit/>
          </a:bodyPr>
          <a:lstStyle>
            <a:lvl1pPr marL="0" indent="0" algn="ctr">
              <a:lnSpc>
                <a:spcPct val="100000"/>
              </a:lnSpc>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7" name="Text Placeholder 3">
            <a:extLst>
              <a:ext uri="{FF2B5EF4-FFF2-40B4-BE49-F238E27FC236}">
                <a16:creationId xmlns:a16="http://schemas.microsoft.com/office/drawing/2014/main" id="{78688010-8656-40F1-8FC0-8FFF5E0F99EB}"/>
              </a:ext>
            </a:extLst>
          </p:cNvPr>
          <p:cNvSpPr>
            <a:spLocks noGrp="1"/>
          </p:cNvSpPr>
          <p:nvPr>
            <p:ph type="body" sz="half" idx="25"/>
          </p:nvPr>
        </p:nvSpPr>
        <p:spPr>
          <a:xfrm>
            <a:off x="2902504" y="4719401"/>
            <a:ext cx="2040663" cy="371839"/>
          </a:xfrm>
        </p:spPr>
        <p:txBody>
          <a:bodyPr anchor="t">
            <a:normAutofit/>
          </a:bodyPr>
          <a:lstStyle>
            <a:lvl1pPr marL="0" indent="0" algn="ctr">
              <a:lnSpc>
                <a:spcPct val="100000"/>
              </a:lnSpc>
              <a:buNone/>
              <a:defRPr sz="1400">
                <a:solidFill>
                  <a:schemeClr val="accent3">
                    <a:lumMod val="75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8" name="Text Placeholder 3">
            <a:extLst>
              <a:ext uri="{FF2B5EF4-FFF2-40B4-BE49-F238E27FC236}">
                <a16:creationId xmlns:a16="http://schemas.microsoft.com/office/drawing/2014/main" id="{3FEC8176-4A40-411A-B5B8-2A28BD0A103C}"/>
              </a:ext>
            </a:extLst>
          </p:cNvPr>
          <p:cNvSpPr>
            <a:spLocks noGrp="1"/>
          </p:cNvSpPr>
          <p:nvPr>
            <p:ph type="body" sz="half" idx="26"/>
          </p:nvPr>
        </p:nvSpPr>
        <p:spPr>
          <a:xfrm>
            <a:off x="5123875" y="4719401"/>
            <a:ext cx="2040663" cy="371839"/>
          </a:xfrm>
        </p:spPr>
        <p:txBody>
          <a:bodyPr anchor="t">
            <a:normAutofit/>
          </a:bodyPr>
          <a:lstStyle>
            <a:lvl1pPr marL="0" indent="0" algn="ctr">
              <a:lnSpc>
                <a:spcPct val="100000"/>
              </a:lnSpc>
              <a:buNone/>
              <a:defRPr sz="1400">
                <a:solidFill>
                  <a:schemeClr val="accent3">
                    <a:lumMod val="75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9" name="Text Placeholder 3">
            <a:extLst>
              <a:ext uri="{FF2B5EF4-FFF2-40B4-BE49-F238E27FC236}">
                <a16:creationId xmlns:a16="http://schemas.microsoft.com/office/drawing/2014/main" id="{A869E636-A660-465B-A4D9-85FCFFA4428D}"/>
              </a:ext>
            </a:extLst>
          </p:cNvPr>
          <p:cNvSpPr>
            <a:spLocks noGrp="1"/>
          </p:cNvSpPr>
          <p:nvPr>
            <p:ph type="body" sz="half" idx="27"/>
          </p:nvPr>
        </p:nvSpPr>
        <p:spPr>
          <a:xfrm>
            <a:off x="7345246" y="4719401"/>
            <a:ext cx="2040663" cy="371839"/>
          </a:xfrm>
        </p:spPr>
        <p:txBody>
          <a:bodyPr anchor="t">
            <a:normAutofit/>
          </a:bodyPr>
          <a:lstStyle>
            <a:lvl1pPr marL="0" indent="0" algn="ctr">
              <a:lnSpc>
                <a:spcPct val="100000"/>
              </a:lnSpc>
              <a:buNone/>
              <a:defRPr sz="1400">
                <a:solidFill>
                  <a:schemeClr val="accent3">
                    <a:lumMod val="75000"/>
                  </a:schemeClr>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0" name="Text Placeholder 3">
            <a:extLst>
              <a:ext uri="{FF2B5EF4-FFF2-40B4-BE49-F238E27FC236}">
                <a16:creationId xmlns:a16="http://schemas.microsoft.com/office/drawing/2014/main" id="{B88634B7-4939-4824-8BBE-EBF8AD6928FD}"/>
              </a:ext>
            </a:extLst>
          </p:cNvPr>
          <p:cNvSpPr>
            <a:spLocks noGrp="1"/>
          </p:cNvSpPr>
          <p:nvPr>
            <p:ph type="body" sz="half" idx="28"/>
          </p:nvPr>
        </p:nvSpPr>
        <p:spPr>
          <a:xfrm>
            <a:off x="681132" y="5231366"/>
            <a:ext cx="10926149" cy="550505"/>
          </a:xfrm>
          <a:solidFill>
            <a:schemeClr val="bg2"/>
          </a:solidFill>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CF830BC1-1ED6-4566-A2FF-31FE9DDF8D5E}"/>
              </a:ext>
            </a:extLst>
          </p:cNvPr>
          <p:cNvSpPr>
            <a:spLocks noGrp="1"/>
          </p:cNvSpPr>
          <p:nvPr>
            <p:ph type="body" sz="half" idx="29"/>
          </p:nvPr>
        </p:nvSpPr>
        <p:spPr>
          <a:xfrm>
            <a:off x="696470" y="5889006"/>
            <a:ext cx="10926149" cy="550505"/>
          </a:xfr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dirty="0" smtClean="0">
                <a:solidFill>
                  <a:schemeClr val="lt1"/>
                </a:solidFill>
              </a:defRPr>
            </a:lvl1pPr>
          </a:lstStyle>
          <a:p>
            <a:pPr marL="0" lvl="0" algn="ctr"/>
            <a:r>
              <a:rPr lang="hu-HU"/>
              <a:t>Mintaszöveg szerkesztése</a:t>
            </a:r>
          </a:p>
        </p:txBody>
      </p:sp>
    </p:spTree>
    <p:extLst>
      <p:ext uri="{BB962C8B-B14F-4D97-AF65-F5344CB8AC3E}">
        <p14:creationId xmlns:p14="http://schemas.microsoft.com/office/powerpoint/2010/main" val="3871726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kevés szöveg, kép 01">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endParaRPr lang="hu-HU" dirty="0"/>
          </a:p>
        </p:txBody>
      </p:sp>
      <p:sp>
        <p:nvSpPr>
          <p:cNvPr id="60" name="Text Placeholder 3">
            <a:extLst>
              <a:ext uri="{FF2B5EF4-FFF2-40B4-BE49-F238E27FC236}">
                <a16:creationId xmlns:a16="http://schemas.microsoft.com/office/drawing/2014/main" id="{B88634B7-4939-4824-8BBE-EBF8AD6928FD}"/>
              </a:ext>
            </a:extLst>
          </p:cNvPr>
          <p:cNvSpPr>
            <a:spLocks noGrp="1"/>
          </p:cNvSpPr>
          <p:nvPr>
            <p:ph type="body" sz="half" idx="28"/>
          </p:nvPr>
        </p:nvSpPr>
        <p:spPr>
          <a:xfrm>
            <a:off x="681132" y="5020889"/>
            <a:ext cx="10926149" cy="769296"/>
          </a:xfrm>
          <a:solidFill>
            <a:schemeClr val="bg2"/>
          </a:solidFill>
          <a:ln>
            <a:noFill/>
          </a:ln>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CF830BC1-1ED6-4566-A2FF-31FE9DDF8D5E}"/>
              </a:ext>
            </a:extLst>
          </p:cNvPr>
          <p:cNvSpPr>
            <a:spLocks noGrp="1"/>
          </p:cNvSpPr>
          <p:nvPr>
            <p:ph type="body" sz="half" idx="29"/>
          </p:nvPr>
        </p:nvSpPr>
        <p:spPr>
          <a:xfrm>
            <a:off x="696470" y="6038640"/>
            <a:ext cx="10926149" cy="550505"/>
          </a:xfr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dirty="0" smtClean="0">
                <a:solidFill>
                  <a:schemeClr val="lt1"/>
                </a:solidFill>
              </a:defRPr>
            </a:lvl1pPr>
          </a:lstStyle>
          <a:p>
            <a:pPr marL="0" lvl="0" algn="ctr"/>
            <a:r>
              <a:rPr lang="hu-HU"/>
              <a:t>Mintaszöveg szerkesztése</a:t>
            </a:r>
          </a:p>
        </p:txBody>
      </p:sp>
      <p:sp>
        <p:nvSpPr>
          <p:cNvPr id="33" name="Isosceles Triangle 32">
            <a:extLst>
              <a:ext uri="{FF2B5EF4-FFF2-40B4-BE49-F238E27FC236}">
                <a16:creationId xmlns:a16="http://schemas.microsoft.com/office/drawing/2014/main" id="{EEA3154D-5DAD-47E4-9A98-E3D19A96D7EA}"/>
              </a:ext>
            </a:extLst>
          </p:cNvPr>
          <p:cNvSpPr/>
          <p:nvPr userDrawn="1"/>
        </p:nvSpPr>
        <p:spPr>
          <a:xfrm rot="10800000">
            <a:off x="5617279" y="5744101"/>
            <a:ext cx="779728" cy="21923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5" name="Isosceles Triangle 34">
            <a:extLst>
              <a:ext uri="{FF2B5EF4-FFF2-40B4-BE49-F238E27FC236}">
                <a16:creationId xmlns:a16="http://schemas.microsoft.com/office/drawing/2014/main" id="{78C8CC47-20C8-4301-9DAD-A80E6407FBE3}"/>
              </a:ext>
            </a:extLst>
          </p:cNvPr>
          <p:cNvSpPr/>
          <p:nvPr userDrawn="1"/>
        </p:nvSpPr>
        <p:spPr>
          <a:xfrm rot="5400000">
            <a:off x="5735603" y="2365308"/>
            <a:ext cx="794129" cy="25104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6" name="Text Placeholder 3">
            <a:extLst>
              <a:ext uri="{FF2B5EF4-FFF2-40B4-BE49-F238E27FC236}">
                <a16:creationId xmlns:a16="http://schemas.microsoft.com/office/drawing/2014/main" id="{AC80D8A6-C359-4D8C-8430-290C412D747E}"/>
              </a:ext>
            </a:extLst>
          </p:cNvPr>
          <p:cNvSpPr>
            <a:spLocks noGrp="1"/>
          </p:cNvSpPr>
          <p:nvPr>
            <p:ph type="body" sz="half" idx="31"/>
          </p:nvPr>
        </p:nvSpPr>
        <p:spPr>
          <a:xfrm>
            <a:off x="6296608" y="1770276"/>
            <a:ext cx="5326011" cy="1433092"/>
          </a:xfrm>
          <a:solidFill>
            <a:schemeClr val="accent1">
              <a:lumMod val="40000"/>
              <a:lumOff val="60000"/>
            </a:schemeClr>
          </a:solidFill>
          <a:ln>
            <a:noFill/>
          </a:ln>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7" name="Text Placeholder 3">
            <a:extLst>
              <a:ext uri="{FF2B5EF4-FFF2-40B4-BE49-F238E27FC236}">
                <a16:creationId xmlns:a16="http://schemas.microsoft.com/office/drawing/2014/main" id="{978FF5B5-D0EE-46EF-9D5A-A6FEEBFC37F7}"/>
              </a:ext>
            </a:extLst>
          </p:cNvPr>
          <p:cNvSpPr>
            <a:spLocks noGrp="1"/>
          </p:cNvSpPr>
          <p:nvPr>
            <p:ph type="body" sz="half" idx="32"/>
          </p:nvPr>
        </p:nvSpPr>
        <p:spPr>
          <a:xfrm>
            <a:off x="681132" y="1770276"/>
            <a:ext cx="5326011" cy="1433092"/>
          </a:xfrm>
          <a:solidFill>
            <a:schemeClr val="accent3"/>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8" name="Isosceles Triangle 37">
            <a:extLst>
              <a:ext uri="{FF2B5EF4-FFF2-40B4-BE49-F238E27FC236}">
                <a16:creationId xmlns:a16="http://schemas.microsoft.com/office/drawing/2014/main" id="{55093D1C-BB64-4C32-BBE7-DD73514D7079}"/>
              </a:ext>
            </a:extLst>
          </p:cNvPr>
          <p:cNvSpPr/>
          <p:nvPr userDrawn="1"/>
        </p:nvSpPr>
        <p:spPr>
          <a:xfrm rot="5400000">
            <a:off x="5735603" y="3957446"/>
            <a:ext cx="794129" cy="25104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0" name="Text Placeholder 3">
            <a:extLst>
              <a:ext uri="{FF2B5EF4-FFF2-40B4-BE49-F238E27FC236}">
                <a16:creationId xmlns:a16="http://schemas.microsoft.com/office/drawing/2014/main" id="{C7139B4A-3D3F-4BEA-9FEF-6C4E9D7F65CC}"/>
              </a:ext>
            </a:extLst>
          </p:cNvPr>
          <p:cNvSpPr>
            <a:spLocks noGrp="1"/>
          </p:cNvSpPr>
          <p:nvPr>
            <p:ph type="body" sz="half" idx="34"/>
          </p:nvPr>
        </p:nvSpPr>
        <p:spPr>
          <a:xfrm>
            <a:off x="681132" y="3362414"/>
            <a:ext cx="5326011" cy="1433092"/>
          </a:xfrm>
          <a:solidFill>
            <a:schemeClr val="accent6"/>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6" name="Text Placeholder 3">
            <a:extLst>
              <a:ext uri="{FF2B5EF4-FFF2-40B4-BE49-F238E27FC236}">
                <a16:creationId xmlns:a16="http://schemas.microsoft.com/office/drawing/2014/main" id="{972903DB-9FF5-4F0D-9199-4C60830F8256}"/>
              </a:ext>
            </a:extLst>
          </p:cNvPr>
          <p:cNvSpPr>
            <a:spLocks noGrp="1"/>
          </p:cNvSpPr>
          <p:nvPr>
            <p:ph type="body" sz="half" idx="35"/>
          </p:nvPr>
        </p:nvSpPr>
        <p:spPr>
          <a:xfrm>
            <a:off x="6296608" y="3383047"/>
            <a:ext cx="5326011" cy="1433092"/>
          </a:xfrm>
          <a:solidFill>
            <a:schemeClr val="accent5">
              <a:lumMod val="60000"/>
              <a:lumOff val="40000"/>
            </a:schemeClr>
          </a:solidFill>
          <a:ln>
            <a:noFill/>
          </a:ln>
        </p:spPr>
        <p:txBody>
          <a:bodyPr anchor="ctr">
            <a:normAutofit/>
          </a:bodyPr>
          <a:lstStyle>
            <a:lvl1pPr marL="0" indent="0" algn="ctr">
              <a:lnSpc>
                <a:spcPct val="100000"/>
              </a:lnSpc>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3100041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F5E6A92-5341-43EF-8807-14363AFCAD21}"/>
              </a:ext>
            </a:extLst>
          </p:cNvPr>
          <p:cNvSpPr/>
          <p:nvPr userDrawn="1"/>
        </p:nvSpPr>
        <p:spPr>
          <a:xfrm>
            <a:off x="0" y="0"/>
            <a:ext cx="12192000" cy="346536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7" name="Téglalap 12">
            <a:extLst>
              <a:ext uri="{FF2B5EF4-FFF2-40B4-BE49-F238E27FC236}">
                <a16:creationId xmlns:a16="http://schemas.microsoft.com/office/drawing/2014/main" id="{B8BF593C-5ED1-4CEB-A0E3-EF9F7C657C03}"/>
              </a:ext>
            </a:extLst>
          </p:cNvPr>
          <p:cNvSpPr/>
          <p:nvPr userDrawn="1"/>
        </p:nvSpPr>
        <p:spPr>
          <a:xfrm>
            <a:off x="6354996" y="1366349"/>
            <a:ext cx="5189304" cy="1676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solidFill>
                <a:effectLst/>
                <a:uLnTx/>
                <a:uFillTx/>
                <a:latin typeface="+mn-lt"/>
                <a:ea typeface="+mn-ea"/>
                <a:cs typeface="+mn-cs"/>
              </a:rPr>
              <a:t>A prospective study to generate actionable, useful insights for an active drug development project</a:t>
            </a:r>
          </a:p>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solidFill>
                <a:effectLst/>
                <a:uLnTx/>
                <a:uFillTx/>
                <a:latin typeface="+mn-lt"/>
                <a:ea typeface="+mn-ea"/>
                <a:cs typeface="+mn-cs"/>
              </a:rPr>
              <a:t>Validation of Turbine’s technology and building trust</a:t>
            </a:r>
          </a:p>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dirty="0">
                <a:ln>
                  <a:noFill/>
                </a:ln>
                <a:solidFill>
                  <a:schemeClr val="tx1"/>
                </a:solidFill>
                <a:effectLst/>
                <a:uLnTx/>
                <a:uFillTx/>
                <a:latin typeface="+mn-lt"/>
                <a:ea typeface="+mn-ea"/>
                <a:cs typeface="+mn-cs"/>
              </a:rPr>
              <a:t>Fixed fee service</a:t>
            </a:r>
          </a:p>
          <a:p>
            <a:pPr marL="180000" marR="0" lvl="1" indent="-1440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dirty="0">
              <a:ln>
                <a:noFill/>
              </a:ln>
              <a:solidFill>
                <a:schemeClr val="tx1"/>
              </a:solidFill>
              <a:effectLst/>
              <a:uLnTx/>
              <a:uFillTx/>
              <a:latin typeface="+mn-lt"/>
              <a:ea typeface="+mn-ea"/>
              <a:cs typeface="+mn-cs"/>
            </a:endParaRPr>
          </a:p>
        </p:txBody>
      </p:sp>
      <p:sp>
        <p:nvSpPr>
          <p:cNvPr id="8" name="Téglalap 12">
            <a:extLst>
              <a:ext uri="{FF2B5EF4-FFF2-40B4-BE49-F238E27FC236}">
                <a16:creationId xmlns:a16="http://schemas.microsoft.com/office/drawing/2014/main" id="{D1CCDFA7-4BD7-4609-949E-A4ED8688CDA8}"/>
              </a:ext>
            </a:extLst>
          </p:cNvPr>
          <p:cNvSpPr/>
          <p:nvPr userDrawn="1"/>
        </p:nvSpPr>
        <p:spPr>
          <a:xfrm>
            <a:off x="9404813" y="3884073"/>
            <a:ext cx="2217806" cy="2259309"/>
          </a:xfrm>
          <a:prstGeom prst="ellipse">
            <a:avLst/>
          </a:prstGeom>
          <a:solidFill>
            <a:srgbClr val="00BEAA">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chemeClr val="bg1"/>
                </a:solidFill>
                <a:effectLst/>
                <a:uLnTx/>
                <a:uFillTx/>
                <a:latin typeface="+mj-lt"/>
                <a:ea typeface="+mn-ea"/>
                <a:cs typeface="+mn-cs"/>
              </a:rPr>
              <a:t>See Turbine’s ideal trial strategy</a:t>
            </a:r>
            <a:endParaRPr kumimoji="0" lang="en-US" sz="2000" b="0" i="0" u="none" strike="noStrike" kern="1200" cap="none" spc="0" normalizeH="0" baseline="0" dirty="0">
              <a:ln>
                <a:noFill/>
              </a:ln>
              <a:solidFill>
                <a:schemeClr val="bg1"/>
              </a:solidFill>
              <a:effectLst/>
              <a:uLnTx/>
              <a:uFillTx/>
              <a:latin typeface="+mj-lt"/>
              <a:ea typeface="+mn-ea"/>
              <a:cs typeface="+mn-cs"/>
            </a:endParaRPr>
          </a:p>
        </p:txBody>
      </p:sp>
      <p:sp>
        <p:nvSpPr>
          <p:cNvPr id="10" name="Téglalap 12">
            <a:extLst>
              <a:ext uri="{FF2B5EF4-FFF2-40B4-BE49-F238E27FC236}">
                <a16:creationId xmlns:a16="http://schemas.microsoft.com/office/drawing/2014/main" id="{C7BC503B-B18E-42B1-BE28-348605A66668}"/>
              </a:ext>
            </a:extLst>
          </p:cNvPr>
          <p:cNvSpPr/>
          <p:nvPr userDrawn="1"/>
        </p:nvSpPr>
        <p:spPr>
          <a:xfrm>
            <a:off x="3967087" y="3884073"/>
            <a:ext cx="3355523" cy="593335"/>
          </a:xfrm>
          <a:prstGeom prst="rect">
            <a:avLst/>
          </a:prstGeom>
          <a:solidFill>
            <a:srgbClr val="FF6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white"/>
                </a:solidFill>
                <a:effectLst/>
                <a:uLnTx/>
                <a:uFillTx/>
                <a:latin typeface="+mj-lt"/>
                <a:ea typeface="+mn-ea"/>
                <a:cs typeface="+mn-cs"/>
              </a:rPr>
              <a:t>Augmentation</a:t>
            </a:r>
          </a:p>
        </p:txBody>
      </p:sp>
      <p:sp>
        <p:nvSpPr>
          <p:cNvPr id="13" name="Téglalap 12">
            <a:extLst>
              <a:ext uri="{FF2B5EF4-FFF2-40B4-BE49-F238E27FC236}">
                <a16:creationId xmlns:a16="http://schemas.microsoft.com/office/drawing/2014/main" id="{6DA12F0B-4508-4A51-AE70-78445D773274}"/>
              </a:ext>
            </a:extLst>
          </p:cNvPr>
          <p:cNvSpPr/>
          <p:nvPr userDrawn="1"/>
        </p:nvSpPr>
        <p:spPr>
          <a:xfrm>
            <a:off x="329741" y="3870110"/>
            <a:ext cx="3455702" cy="593335"/>
          </a:xfrm>
          <a:prstGeom prst="rect">
            <a:avLst/>
          </a:prstGeom>
          <a:solidFill>
            <a:srgbClr val="00B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white"/>
                </a:solidFill>
                <a:effectLst/>
                <a:uLnTx/>
                <a:uFillTx/>
                <a:latin typeface="+mj-lt"/>
                <a:ea typeface="+mn-ea"/>
                <a:cs typeface="+mn-cs"/>
              </a:rPr>
              <a:t>Co-development</a:t>
            </a:r>
          </a:p>
        </p:txBody>
      </p:sp>
      <p:sp>
        <p:nvSpPr>
          <p:cNvPr id="14" name="Téglalap 12">
            <a:extLst>
              <a:ext uri="{FF2B5EF4-FFF2-40B4-BE49-F238E27FC236}">
                <a16:creationId xmlns:a16="http://schemas.microsoft.com/office/drawing/2014/main" id="{9C588404-7557-47BB-94A2-B3C4553F1316}"/>
              </a:ext>
            </a:extLst>
          </p:cNvPr>
          <p:cNvSpPr/>
          <p:nvPr userDrawn="1"/>
        </p:nvSpPr>
        <p:spPr>
          <a:xfrm>
            <a:off x="251668" y="4583297"/>
            <a:ext cx="3533775" cy="1760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Turbine and </a:t>
            </a:r>
            <a:r>
              <a:rPr kumimoji="0" lang="en-US" sz="1200" b="0" i="0" u="none" strike="noStrike" kern="1200" cap="none" spc="0" normalizeH="0" baseline="0" dirty="0" err="1">
                <a:ln>
                  <a:noFill/>
                </a:ln>
                <a:solidFill>
                  <a:prstClr val="black"/>
                </a:solidFill>
                <a:effectLst/>
                <a:uLnTx/>
                <a:uFillTx/>
                <a:latin typeface="Work Sans" panose="00000500000000000000" pitchFamily="2" charset="0"/>
                <a:ea typeface="+mn-ea"/>
                <a:cs typeface="+mn-cs"/>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to partner on developing Turbine generated IP</a:t>
            </a:r>
          </a:p>
          <a:p>
            <a:pPr marL="180000" lvl="1" indent="-144000">
              <a:spcAft>
                <a:spcPts val="600"/>
              </a:spcAft>
              <a:buFont typeface="Arial" panose="020B0604020202020204" pitchFamily="34" charset="0"/>
              <a:buChar cha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Collaboration with </a:t>
            </a:r>
            <a:r>
              <a:rPr lang="hu-HU" sz="1200" b="0" dirty="0" err="1">
                <a:solidFill>
                  <a:prstClr val="black"/>
                </a:solidFill>
                <a:latin typeface="Work Sans" panose="00000500000000000000" pitchFamily="2" charset="0"/>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for developing assets based on the IP</a:t>
            </a:r>
          </a:p>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Value sharing based on milestones and or royalties</a:t>
            </a:r>
          </a:p>
        </p:txBody>
      </p:sp>
      <p:sp>
        <p:nvSpPr>
          <p:cNvPr id="15" name="Téglalap 12">
            <a:extLst>
              <a:ext uri="{FF2B5EF4-FFF2-40B4-BE49-F238E27FC236}">
                <a16:creationId xmlns:a16="http://schemas.microsoft.com/office/drawing/2014/main" id="{16BDE5A5-A666-4848-85CE-1A30303BAF68}"/>
              </a:ext>
            </a:extLst>
          </p:cNvPr>
          <p:cNvSpPr/>
          <p:nvPr userDrawn="1"/>
        </p:nvSpPr>
        <p:spPr>
          <a:xfrm>
            <a:off x="3863516" y="4605618"/>
            <a:ext cx="3491866" cy="1755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Providing exclusivity for </a:t>
            </a:r>
            <a:r>
              <a:rPr kumimoji="0" lang="hu-HU" sz="1200" b="0" i="0" u="none" strike="noStrike" kern="1200" cap="none" spc="0" normalizeH="0" baseline="0" dirty="0" err="1">
                <a:ln>
                  <a:noFill/>
                </a:ln>
                <a:solidFill>
                  <a:prstClr val="black"/>
                </a:solidFill>
                <a:effectLst/>
                <a:uLnTx/>
                <a:uFillTx/>
                <a:latin typeface="Work Sans" panose="00000500000000000000" pitchFamily="2" charset="0"/>
                <a:ea typeface="+mn-ea"/>
                <a:cs typeface="+mn-cs"/>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on using Turbine’s full suite technologies for particular mechanisms or indications</a:t>
            </a:r>
          </a:p>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Supporting </a:t>
            </a:r>
            <a:r>
              <a:rPr kumimoji="0" lang="en-US" sz="1200" b="0" i="0" u="none" strike="noStrike" kern="1200" cap="none" spc="0" normalizeH="0" baseline="0" dirty="0" err="1">
                <a:ln>
                  <a:noFill/>
                </a:ln>
                <a:solidFill>
                  <a:prstClr val="black"/>
                </a:solidFill>
                <a:effectLst/>
                <a:uLnTx/>
                <a:uFillTx/>
                <a:latin typeface="Work Sans" panose="00000500000000000000" pitchFamily="2" charset="0"/>
                <a:ea typeface="+mn-ea"/>
                <a:cs typeface="+mn-cs"/>
              </a:rPr>
              <a:t>Debiopharm</a:t>
            </a: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 throughout the stages of drug development across the portfolio</a:t>
            </a:r>
          </a:p>
          <a:p>
            <a:pPr marL="180000" marR="0" lvl="1" indent="-144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dirty="0">
                <a:ln>
                  <a:noFill/>
                </a:ln>
                <a:solidFill>
                  <a:prstClr val="black"/>
                </a:solidFill>
                <a:effectLst/>
                <a:uLnTx/>
                <a:uFillTx/>
                <a:latin typeface="Work Sans" panose="00000500000000000000" pitchFamily="2" charset="0"/>
                <a:ea typeface="+mn-ea"/>
                <a:cs typeface="+mn-cs"/>
              </a:rPr>
              <a:t>Usage fee &amp; avoidance of cost approach</a:t>
            </a:r>
          </a:p>
        </p:txBody>
      </p:sp>
      <p:sp>
        <p:nvSpPr>
          <p:cNvPr id="18" name="Téglalap 15">
            <a:extLst>
              <a:ext uri="{FF2B5EF4-FFF2-40B4-BE49-F238E27FC236}">
                <a16:creationId xmlns:a16="http://schemas.microsoft.com/office/drawing/2014/main" id="{65FBDC4E-3ABB-477C-9AB4-373E48FEE34C}"/>
              </a:ext>
            </a:extLst>
          </p:cNvPr>
          <p:cNvSpPr/>
          <p:nvPr userDrawn="1"/>
        </p:nvSpPr>
        <p:spPr>
          <a:xfrm>
            <a:off x="2514596" y="1366349"/>
            <a:ext cx="2861138" cy="544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solidFill>
                <a:schemeClr val="accent4">
                  <a:lumMod val="40000"/>
                  <a:lumOff val="60000"/>
                </a:schemeClr>
              </a:solidFill>
              <a:effectLst/>
              <a:uLnTx/>
              <a:uFillTx/>
              <a:latin typeface="Work Sans Medium" panose="00000600000000000000" pitchFamily="2" charset="0"/>
              <a:ea typeface="+mn-ea"/>
              <a:cs typeface="+mn-cs"/>
            </a:endParaRPr>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867747" y="325947"/>
            <a:ext cx="10356980" cy="393518"/>
          </a:xfrm>
        </p:spPr>
        <p:txBody>
          <a:bodyPr>
            <a:normAutofit/>
          </a:bodyPr>
          <a:lstStyle>
            <a:lvl1pPr algn="ctr">
              <a:defRPr sz="2400"/>
            </a:lvl1pPr>
          </a:lstStyle>
          <a:p>
            <a:r>
              <a:rPr lang="hu-HU"/>
              <a:t>Mintacím szerkesztése</a:t>
            </a:r>
            <a:endParaRPr lang="hu-HU" dirty="0"/>
          </a:p>
        </p:txBody>
      </p:sp>
      <p:sp>
        <p:nvSpPr>
          <p:cNvPr id="30" name="Rectangle: Rounded Corners 29">
            <a:extLst>
              <a:ext uri="{FF2B5EF4-FFF2-40B4-BE49-F238E27FC236}">
                <a16:creationId xmlns:a16="http://schemas.microsoft.com/office/drawing/2014/main" id="{1622A89E-92E7-4884-82A1-1A67298867EC}"/>
              </a:ext>
            </a:extLst>
          </p:cNvPr>
          <p:cNvSpPr/>
          <p:nvPr userDrawn="1"/>
        </p:nvSpPr>
        <p:spPr>
          <a:xfrm>
            <a:off x="867747" y="1496948"/>
            <a:ext cx="848553" cy="39351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2" name="Straight Arrow Connector 31">
            <a:extLst>
              <a:ext uri="{FF2B5EF4-FFF2-40B4-BE49-F238E27FC236}">
                <a16:creationId xmlns:a16="http://schemas.microsoft.com/office/drawing/2014/main" id="{703420FC-7705-4218-AE29-BF03434BAC4C}"/>
              </a:ext>
            </a:extLst>
          </p:cNvPr>
          <p:cNvCxnSpPr>
            <a:cxnSpLocks/>
          </p:cNvCxnSpPr>
          <p:nvPr userDrawn="1"/>
        </p:nvCxnSpPr>
        <p:spPr>
          <a:xfrm>
            <a:off x="1820996" y="1685842"/>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5" name="Rectangle: Rounded Corners 34">
            <a:extLst>
              <a:ext uri="{FF2B5EF4-FFF2-40B4-BE49-F238E27FC236}">
                <a16:creationId xmlns:a16="http://schemas.microsoft.com/office/drawing/2014/main" id="{C5972F48-8A06-4495-A3C0-9929228DCF27}"/>
              </a:ext>
            </a:extLst>
          </p:cNvPr>
          <p:cNvSpPr/>
          <p:nvPr userDrawn="1"/>
        </p:nvSpPr>
        <p:spPr>
          <a:xfrm>
            <a:off x="2566669" y="2391744"/>
            <a:ext cx="2756992" cy="634053"/>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9" name="Straight Arrow Connector 38">
            <a:extLst>
              <a:ext uri="{FF2B5EF4-FFF2-40B4-BE49-F238E27FC236}">
                <a16:creationId xmlns:a16="http://schemas.microsoft.com/office/drawing/2014/main" id="{24091F22-F781-405E-9797-CA127BB9836E}"/>
              </a:ext>
            </a:extLst>
          </p:cNvPr>
          <p:cNvCxnSpPr>
            <a:cxnSpLocks/>
          </p:cNvCxnSpPr>
          <p:nvPr userDrawn="1"/>
        </p:nvCxnSpPr>
        <p:spPr>
          <a:xfrm>
            <a:off x="3945165" y="1984723"/>
            <a:ext cx="0" cy="310802"/>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47" name="Oval 46">
            <a:extLst>
              <a:ext uri="{FF2B5EF4-FFF2-40B4-BE49-F238E27FC236}">
                <a16:creationId xmlns:a16="http://schemas.microsoft.com/office/drawing/2014/main" id="{60ED8186-A949-4D7E-88B1-6F3C58EC3DA4}"/>
              </a:ext>
            </a:extLst>
          </p:cNvPr>
          <p:cNvSpPr/>
          <p:nvPr userDrawn="1"/>
        </p:nvSpPr>
        <p:spPr>
          <a:xfrm>
            <a:off x="1855039" y="3174865"/>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48" name="Text Placeholder 17">
            <a:extLst>
              <a:ext uri="{FF2B5EF4-FFF2-40B4-BE49-F238E27FC236}">
                <a16:creationId xmlns:a16="http://schemas.microsoft.com/office/drawing/2014/main" id="{52C1D7E6-1086-4275-92A0-BF9FD928AA18}"/>
              </a:ext>
            </a:extLst>
          </p:cNvPr>
          <p:cNvSpPr txBox="1">
            <a:spLocks/>
          </p:cNvSpPr>
          <p:nvPr userDrawn="1"/>
        </p:nvSpPr>
        <p:spPr>
          <a:xfrm>
            <a:off x="1873226" y="3281241"/>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A</a:t>
            </a:r>
            <a:endParaRPr lang="en-US" sz="2000" b="0" dirty="0">
              <a:solidFill>
                <a:schemeClr val="tx1"/>
              </a:solidFill>
              <a:latin typeface="+mn-lt"/>
            </a:endParaRPr>
          </a:p>
        </p:txBody>
      </p:sp>
      <p:sp>
        <p:nvSpPr>
          <p:cNvPr id="49" name="Oval 48">
            <a:extLst>
              <a:ext uri="{FF2B5EF4-FFF2-40B4-BE49-F238E27FC236}">
                <a16:creationId xmlns:a16="http://schemas.microsoft.com/office/drawing/2014/main" id="{1F245C62-921C-4069-8B1F-73124BBF32D9}"/>
              </a:ext>
            </a:extLst>
          </p:cNvPr>
          <p:cNvSpPr/>
          <p:nvPr userDrawn="1"/>
        </p:nvSpPr>
        <p:spPr>
          <a:xfrm>
            <a:off x="5389169" y="3192548"/>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50" name="Text Placeholder 17">
            <a:extLst>
              <a:ext uri="{FF2B5EF4-FFF2-40B4-BE49-F238E27FC236}">
                <a16:creationId xmlns:a16="http://schemas.microsoft.com/office/drawing/2014/main" id="{70FC8B51-D7D2-42FE-94E8-EFED9FC1C4EE}"/>
              </a:ext>
            </a:extLst>
          </p:cNvPr>
          <p:cNvSpPr txBox="1">
            <a:spLocks/>
          </p:cNvSpPr>
          <p:nvPr userDrawn="1"/>
        </p:nvSpPr>
        <p:spPr>
          <a:xfrm>
            <a:off x="5407356" y="3298924"/>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B</a:t>
            </a:r>
            <a:endParaRPr lang="en-US" sz="2000" b="0" dirty="0">
              <a:solidFill>
                <a:schemeClr val="tx1"/>
              </a:solidFill>
              <a:latin typeface="+mn-lt"/>
            </a:endParaRPr>
          </a:p>
        </p:txBody>
      </p:sp>
      <p:sp>
        <p:nvSpPr>
          <p:cNvPr id="55" name="Rectangle: Rounded Corners 54">
            <a:extLst>
              <a:ext uri="{FF2B5EF4-FFF2-40B4-BE49-F238E27FC236}">
                <a16:creationId xmlns:a16="http://schemas.microsoft.com/office/drawing/2014/main" id="{599D7751-6647-4B78-A3FC-3746879D92E5}"/>
              </a:ext>
            </a:extLst>
          </p:cNvPr>
          <p:cNvSpPr/>
          <p:nvPr userDrawn="1"/>
        </p:nvSpPr>
        <p:spPr>
          <a:xfrm>
            <a:off x="6096000" y="1045413"/>
            <a:ext cx="5737166" cy="215498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58" name="Straight Arrow Connector 57">
            <a:extLst>
              <a:ext uri="{FF2B5EF4-FFF2-40B4-BE49-F238E27FC236}">
                <a16:creationId xmlns:a16="http://schemas.microsoft.com/office/drawing/2014/main" id="{C496F535-9DA4-4FBE-B5B4-4DC730EAFEC2}"/>
              </a:ext>
            </a:extLst>
          </p:cNvPr>
          <p:cNvCxnSpPr>
            <a:cxnSpLocks/>
          </p:cNvCxnSpPr>
          <p:nvPr userDrawn="1"/>
        </p:nvCxnSpPr>
        <p:spPr>
          <a:xfrm>
            <a:off x="8564696" y="5013727"/>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9" name="Text Placeholder 3">
            <a:extLst>
              <a:ext uri="{FF2B5EF4-FFF2-40B4-BE49-F238E27FC236}">
                <a16:creationId xmlns:a16="http://schemas.microsoft.com/office/drawing/2014/main" id="{D34EF3B0-0CF0-40A6-ABE8-9E1D4A867826}"/>
              </a:ext>
            </a:extLst>
          </p:cNvPr>
          <p:cNvSpPr>
            <a:spLocks noGrp="1"/>
          </p:cNvSpPr>
          <p:nvPr>
            <p:ph type="body" sz="half" idx="36"/>
          </p:nvPr>
        </p:nvSpPr>
        <p:spPr>
          <a:xfrm>
            <a:off x="2571614" y="2383991"/>
            <a:ext cx="2752048" cy="667336"/>
          </a:xfrm>
        </p:spPr>
        <p:txBody>
          <a:bodyPr anchor="ctr">
            <a:normAutofit/>
          </a:bodyPr>
          <a:lstStyle>
            <a:lvl1pPr marL="0" indent="0" algn="ctr">
              <a:lnSpc>
                <a:spcPct val="10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0" name="Text Placeholder 3">
            <a:extLst>
              <a:ext uri="{FF2B5EF4-FFF2-40B4-BE49-F238E27FC236}">
                <a16:creationId xmlns:a16="http://schemas.microsoft.com/office/drawing/2014/main" id="{751FB4B2-548F-4E86-AB7E-FBCF27E53316}"/>
              </a:ext>
            </a:extLst>
          </p:cNvPr>
          <p:cNvSpPr>
            <a:spLocks noGrp="1"/>
          </p:cNvSpPr>
          <p:nvPr>
            <p:ph type="body" sz="half" idx="37"/>
          </p:nvPr>
        </p:nvSpPr>
        <p:spPr>
          <a:xfrm>
            <a:off x="867747" y="1499109"/>
            <a:ext cx="848553" cy="391351"/>
          </a:xfrm>
        </p:spPr>
        <p:txBody>
          <a:bodyPr anchor="ctr">
            <a:normAutofit/>
          </a:bodyPr>
          <a:lstStyle>
            <a:lvl1pPr marL="0" indent="0" algn="ctr">
              <a:lnSpc>
                <a:spcPct val="10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4268395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F5E6A92-5341-43EF-8807-14363AFCAD21}"/>
              </a:ext>
            </a:extLst>
          </p:cNvPr>
          <p:cNvSpPr/>
          <p:nvPr userDrawn="1"/>
        </p:nvSpPr>
        <p:spPr>
          <a:xfrm>
            <a:off x="0" y="0"/>
            <a:ext cx="12192000" cy="346536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8" name="Téglalap 12">
            <a:extLst>
              <a:ext uri="{FF2B5EF4-FFF2-40B4-BE49-F238E27FC236}">
                <a16:creationId xmlns:a16="http://schemas.microsoft.com/office/drawing/2014/main" id="{D1CCDFA7-4BD7-4609-949E-A4ED8688CDA8}"/>
              </a:ext>
            </a:extLst>
          </p:cNvPr>
          <p:cNvSpPr/>
          <p:nvPr userDrawn="1"/>
        </p:nvSpPr>
        <p:spPr>
          <a:xfrm>
            <a:off x="9404813" y="3884073"/>
            <a:ext cx="2217806" cy="2259309"/>
          </a:xfrm>
          <a:prstGeom prst="ellipse">
            <a:avLst/>
          </a:prstGeom>
          <a:solidFill>
            <a:srgbClr val="00BEAA">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schemeClr val="bg1"/>
              </a:solidFill>
              <a:effectLst/>
              <a:uLnTx/>
              <a:uFillTx/>
              <a:latin typeface="+mj-lt"/>
              <a:ea typeface="+mn-ea"/>
              <a:cs typeface="+mn-cs"/>
            </a:endParaRPr>
          </a:p>
        </p:txBody>
      </p:sp>
      <p:sp>
        <p:nvSpPr>
          <p:cNvPr id="18" name="Téglalap 15">
            <a:extLst>
              <a:ext uri="{FF2B5EF4-FFF2-40B4-BE49-F238E27FC236}">
                <a16:creationId xmlns:a16="http://schemas.microsoft.com/office/drawing/2014/main" id="{65FBDC4E-3ABB-477C-9AB4-373E48FEE34C}"/>
              </a:ext>
            </a:extLst>
          </p:cNvPr>
          <p:cNvSpPr/>
          <p:nvPr userDrawn="1"/>
        </p:nvSpPr>
        <p:spPr>
          <a:xfrm>
            <a:off x="2514596" y="1366349"/>
            <a:ext cx="2861138" cy="544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dirty="0">
              <a:ln>
                <a:noFill/>
              </a:ln>
              <a:solidFill>
                <a:schemeClr val="accent4">
                  <a:lumMod val="40000"/>
                  <a:lumOff val="60000"/>
                </a:schemeClr>
              </a:solidFill>
              <a:effectLst/>
              <a:uLnTx/>
              <a:uFillTx/>
              <a:latin typeface="Work Sans Medium" panose="00000600000000000000" pitchFamily="2" charset="0"/>
              <a:ea typeface="+mn-ea"/>
              <a:cs typeface="+mn-cs"/>
            </a:endParaRPr>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867747" y="325947"/>
            <a:ext cx="10356980" cy="393518"/>
          </a:xfrm>
        </p:spPr>
        <p:txBody>
          <a:bodyPr>
            <a:normAutofit/>
          </a:bodyPr>
          <a:lstStyle>
            <a:lvl1pPr algn="ctr">
              <a:defRPr sz="2400"/>
            </a:lvl1pPr>
          </a:lstStyle>
          <a:p>
            <a:r>
              <a:rPr lang="hu-HU"/>
              <a:t>Mintacím szerkesztése</a:t>
            </a:r>
            <a:endParaRPr lang="hu-HU" dirty="0"/>
          </a:p>
        </p:txBody>
      </p:sp>
      <p:sp>
        <p:nvSpPr>
          <p:cNvPr id="30" name="Rectangle: Rounded Corners 29">
            <a:extLst>
              <a:ext uri="{FF2B5EF4-FFF2-40B4-BE49-F238E27FC236}">
                <a16:creationId xmlns:a16="http://schemas.microsoft.com/office/drawing/2014/main" id="{1622A89E-92E7-4884-82A1-1A67298867EC}"/>
              </a:ext>
            </a:extLst>
          </p:cNvPr>
          <p:cNvSpPr/>
          <p:nvPr userDrawn="1"/>
        </p:nvSpPr>
        <p:spPr>
          <a:xfrm>
            <a:off x="867747" y="1496948"/>
            <a:ext cx="848553" cy="39351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2" name="Straight Arrow Connector 31">
            <a:extLst>
              <a:ext uri="{FF2B5EF4-FFF2-40B4-BE49-F238E27FC236}">
                <a16:creationId xmlns:a16="http://schemas.microsoft.com/office/drawing/2014/main" id="{703420FC-7705-4218-AE29-BF03434BAC4C}"/>
              </a:ext>
            </a:extLst>
          </p:cNvPr>
          <p:cNvCxnSpPr>
            <a:cxnSpLocks/>
          </p:cNvCxnSpPr>
          <p:nvPr userDrawn="1"/>
        </p:nvCxnSpPr>
        <p:spPr>
          <a:xfrm>
            <a:off x="1820996" y="1685842"/>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5" name="Rectangle: Rounded Corners 34">
            <a:extLst>
              <a:ext uri="{FF2B5EF4-FFF2-40B4-BE49-F238E27FC236}">
                <a16:creationId xmlns:a16="http://schemas.microsoft.com/office/drawing/2014/main" id="{C5972F48-8A06-4495-A3C0-9929228DCF27}"/>
              </a:ext>
            </a:extLst>
          </p:cNvPr>
          <p:cNvSpPr/>
          <p:nvPr userDrawn="1"/>
        </p:nvSpPr>
        <p:spPr>
          <a:xfrm>
            <a:off x="2728917" y="2391744"/>
            <a:ext cx="2397512" cy="634053"/>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39" name="Straight Arrow Connector 38">
            <a:extLst>
              <a:ext uri="{FF2B5EF4-FFF2-40B4-BE49-F238E27FC236}">
                <a16:creationId xmlns:a16="http://schemas.microsoft.com/office/drawing/2014/main" id="{24091F22-F781-405E-9797-CA127BB9836E}"/>
              </a:ext>
            </a:extLst>
          </p:cNvPr>
          <p:cNvCxnSpPr>
            <a:cxnSpLocks/>
          </p:cNvCxnSpPr>
          <p:nvPr userDrawn="1"/>
        </p:nvCxnSpPr>
        <p:spPr>
          <a:xfrm>
            <a:off x="3927673" y="1984723"/>
            <a:ext cx="0" cy="310802"/>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47" name="Oval 46">
            <a:extLst>
              <a:ext uri="{FF2B5EF4-FFF2-40B4-BE49-F238E27FC236}">
                <a16:creationId xmlns:a16="http://schemas.microsoft.com/office/drawing/2014/main" id="{60ED8186-A949-4D7E-88B1-6F3C58EC3DA4}"/>
              </a:ext>
            </a:extLst>
          </p:cNvPr>
          <p:cNvSpPr/>
          <p:nvPr userDrawn="1"/>
        </p:nvSpPr>
        <p:spPr>
          <a:xfrm>
            <a:off x="1855039" y="3174865"/>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48" name="Text Placeholder 17">
            <a:extLst>
              <a:ext uri="{FF2B5EF4-FFF2-40B4-BE49-F238E27FC236}">
                <a16:creationId xmlns:a16="http://schemas.microsoft.com/office/drawing/2014/main" id="{52C1D7E6-1086-4275-92A0-BF9FD928AA18}"/>
              </a:ext>
            </a:extLst>
          </p:cNvPr>
          <p:cNvSpPr txBox="1">
            <a:spLocks/>
          </p:cNvSpPr>
          <p:nvPr userDrawn="1"/>
        </p:nvSpPr>
        <p:spPr>
          <a:xfrm>
            <a:off x="1873226" y="3281241"/>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A</a:t>
            </a:r>
            <a:endParaRPr lang="en-US" sz="2000" b="0" dirty="0">
              <a:solidFill>
                <a:schemeClr val="tx1"/>
              </a:solidFill>
              <a:latin typeface="+mn-lt"/>
            </a:endParaRPr>
          </a:p>
        </p:txBody>
      </p:sp>
      <p:sp>
        <p:nvSpPr>
          <p:cNvPr id="49" name="Oval 48">
            <a:extLst>
              <a:ext uri="{FF2B5EF4-FFF2-40B4-BE49-F238E27FC236}">
                <a16:creationId xmlns:a16="http://schemas.microsoft.com/office/drawing/2014/main" id="{1F245C62-921C-4069-8B1F-73124BBF32D9}"/>
              </a:ext>
            </a:extLst>
          </p:cNvPr>
          <p:cNvSpPr/>
          <p:nvPr userDrawn="1"/>
        </p:nvSpPr>
        <p:spPr>
          <a:xfrm>
            <a:off x="5499932" y="3192548"/>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50" name="Text Placeholder 17">
            <a:extLst>
              <a:ext uri="{FF2B5EF4-FFF2-40B4-BE49-F238E27FC236}">
                <a16:creationId xmlns:a16="http://schemas.microsoft.com/office/drawing/2014/main" id="{70FC8B51-D7D2-42FE-94E8-EFED9FC1C4EE}"/>
              </a:ext>
            </a:extLst>
          </p:cNvPr>
          <p:cNvSpPr txBox="1">
            <a:spLocks/>
          </p:cNvSpPr>
          <p:nvPr userDrawn="1"/>
        </p:nvSpPr>
        <p:spPr>
          <a:xfrm>
            <a:off x="5518119" y="3298924"/>
            <a:ext cx="474984" cy="298606"/>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bg1"/>
                </a:solidFill>
                <a:latin typeface="Work Sans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sz="2000" b="0" dirty="0">
                <a:solidFill>
                  <a:schemeClr val="tx1"/>
                </a:solidFill>
                <a:latin typeface="+mn-lt"/>
              </a:rPr>
              <a:t>B</a:t>
            </a:r>
            <a:endParaRPr lang="en-US" sz="2000" b="0" dirty="0">
              <a:solidFill>
                <a:schemeClr val="tx1"/>
              </a:solidFill>
              <a:latin typeface="+mn-lt"/>
            </a:endParaRPr>
          </a:p>
        </p:txBody>
      </p:sp>
      <p:sp>
        <p:nvSpPr>
          <p:cNvPr id="55" name="Rectangle: Rounded Corners 54">
            <a:extLst>
              <a:ext uri="{FF2B5EF4-FFF2-40B4-BE49-F238E27FC236}">
                <a16:creationId xmlns:a16="http://schemas.microsoft.com/office/drawing/2014/main" id="{599D7751-6647-4B78-A3FC-3746879D92E5}"/>
              </a:ext>
            </a:extLst>
          </p:cNvPr>
          <p:cNvSpPr/>
          <p:nvPr userDrawn="1"/>
        </p:nvSpPr>
        <p:spPr>
          <a:xfrm>
            <a:off x="6096000" y="1045413"/>
            <a:ext cx="5737166" cy="2154988"/>
          </a:xfrm>
          <a:prstGeom prst="roundRect">
            <a:avLst>
              <a:gd name="adj" fmla="val 9528"/>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cxnSp>
        <p:nvCxnSpPr>
          <p:cNvPr id="58" name="Straight Arrow Connector 57">
            <a:extLst>
              <a:ext uri="{FF2B5EF4-FFF2-40B4-BE49-F238E27FC236}">
                <a16:creationId xmlns:a16="http://schemas.microsoft.com/office/drawing/2014/main" id="{C496F535-9DA4-4FBE-B5B4-4DC730EAFEC2}"/>
              </a:ext>
            </a:extLst>
          </p:cNvPr>
          <p:cNvCxnSpPr>
            <a:cxnSpLocks/>
          </p:cNvCxnSpPr>
          <p:nvPr userDrawn="1"/>
        </p:nvCxnSpPr>
        <p:spPr>
          <a:xfrm>
            <a:off x="8564696" y="5013727"/>
            <a:ext cx="560254" cy="0"/>
          </a:xfrm>
          <a:prstGeom prst="straightConnector1">
            <a:avLst/>
          </a:prstGeom>
          <a:ln w="22225">
            <a:solidFill>
              <a:schemeClr val="accent6"/>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1" name="Text Placeholder 3">
            <a:extLst>
              <a:ext uri="{FF2B5EF4-FFF2-40B4-BE49-F238E27FC236}">
                <a16:creationId xmlns:a16="http://schemas.microsoft.com/office/drawing/2014/main" id="{401234B5-9D34-42AD-87D2-354AB0FAA571}"/>
              </a:ext>
            </a:extLst>
          </p:cNvPr>
          <p:cNvSpPr>
            <a:spLocks noGrp="1"/>
          </p:cNvSpPr>
          <p:nvPr>
            <p:ph type="body" sz="half" idx="34"/>
          </p:nvPr>
        </p:nvSpPr>
        <p:spPr>
          <a:xfrm>
            <a:off x="358309" y="3894205"/>
            <a:ext cx="3481128" cy="511359"/>
          </a:xfrm>
          <a:solidFill>
            <a:schemeClr val="accent6"/>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52DB7156-203B-42C6-9BA0-5A46B1E59373}"/>
              </a:ext>
            </a:extLst>
          </p:cNvPr>
          <p:cNvSpPr>
            <a:spLocks noGrp="1"/>
          </p:cNvSpPr>
          <p:nvPr>
            <p:ph type="body" sz="half" idx="35"/>
          </p:nvPr>
        </p:nvSpPr>
        <p:spPr>
          <a:xfrm>
            <a:off x="4015047" y="3894205"/>
            <a:ext cx="3481128" cy="511359"/>
          </a:xfrm>
          <a:solidFill>
            <a:schemeClr val="accent2"/>
          </a:solidFill>
          <a:ln>
            <a:noFill/>
          </a:ln>
        </p:spPr>
        <p:txBody>
          <a:bodyPr anchor="ctr">
            <a:normAutofit/>
          </a:bodyPr>
          <a:lstStyle>
            <a:lvl1pPr marL="0" indent="0" algn="ctr">
              <a:lnSpc>
                <a:spcPct val="100000"/>
              </a:lnSpc>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005DE556-3AB0-4342-99A9-E8597E9EB00B}"/>
              </a:ext>
            </a:extLst>
          </p:cNvPr>
          <p:cNvSpPr>
            <a:spLocks noGrp="1"/>
          </p:cNvSpPr>
          <p:nvPr>
            <p:ph type="body" sz="half" idx="2"/>
          </p:nvPr>
        </p:nvSpPr>
        <p:spPr>
          <a:xfrm>
            <a:off x="9515795" y="4135886"/>
            <a:ext cx="1995841" cy="1755682"/>
          </a:xfrm>
        </p:spPr>
        <p:txBody>
          <a:bodyPr anchor="ct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6" name="Text Placeholder 3">
            <a:extLst>
              <a:ext uri="{FF2B5EF4-FFF2-40B4-BE49-F238E27FC236}">
                <a16:creationId xmlns:a16="http://schemas.microsoft.com/office/drawing/2014/main" id="{F31D686E-9785-48EB-96B0-AC771CAF3C46}"/>
              </a:ext>
            </a:extLst>
          </p:cNvPr>
          <p:cNvSpPr>
            <a:spLocks noGrp="1"/>
          </p:cNvSpPr>
          <p:nvPr>
            <p:ph type="body" sz="half" idx="36"/>
          </p:nvPr>
        </p:nvSpPr>
        <p:spPr>
          <a:xfrm>
            <a:off x="358309" y="4514819"/>
            <a:ext cx="3481129" cy="1628554"/>
          </a:xfrm>
        </p:spPr>
        <p:txBody>
          <a:bodyPr>
            <a:normAutofit/>
          </a:bodyPr>
          <a:lstStyle>
            <a:lvl1pPr marL="285750" indent="-285750">
              <a:lnSpc>
                <a:spcPct val="10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7" name="Text Placeholder 3">
            <a:extLst>
              <a:ext uri="{FF2B5EF4-FFF2-40B4-BE49-F238E27FC236}">
                <a16:creationId xmlns:a16="http://schemas.microsoft.com/office/drawing/2014/main" id="{976B3B63-3744-4D90-A920-AABDA79F0A4B}"/>
              </a:ext>
            </a:extLst>
          </p:cNvPr>
          <p:cNvSpPr>
            <a:spLocks noGrp="1"/>
          </p:cNvSpPr>
          <p:nvPr>
            <p:ph type="body" sz="half" idx="37"/>
          </p:nvPr>
        </p:nvSpPr>
        <p:spPr>
          <a:xfrm>
            <a:off x="4015046" y="4514819"/>
            <a:ext cx="3481129" cy="1628554"/>
          </a:xfrm>
        </p:spPr>
        <p:txBody>
          <a:bodyPr>
            <a:normAutofit/>
          </a:bodyPr>
          <a:lstStyle>
            <a:lvl1pPr marL="285750" indent="-285750">
              <a:lnSpc>
                <a:spcPct val="10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0" name="Text Placeholder 3">
            <a:extLst>
              <a:ext uri="{FF2B5EF4-FFF2-40B4-BE49-F238E27FC236}">
                <a16:creationId xmlns:a16="http://schemas.microsoft.com/office/drawing/2014/main" id="{F6A7004F-ABDB-437F-B9CC-67F063BE1E75}"/>
              </a:ext>
            </a:extLst>
          </p:cNvPr>
          <p:cNvSpPr>
            <a:spLocks noGrp="1"/>
          </p:cNvSpPr>
          <p:nvPr>
            <p:ph type="body" sz="half" idx="38"/>
          </p:nvPr>
        </p:nvSpPr>
        <p:spPr>
          <a:xfrm>
            <a:off x="2731067" y="2383991"/>
            <a:ext cx="2393213" cy="667336"/>
          </a:xfrm>
        </p:spPr>
        <p:txBody>
          <a:bodyPr anchor="ctr">
            <a:normAutofit/>
          </a:bodyPr>
          <a:lstStyle>
            <a:lvl1pPr marL="0" indent="0" algn="ctr">
              <a:lnSpc>
                <a:spcPct val="100000"/>
              </a:lnSpc>
              <a:spcBef>
                <a:spcPts val="0"/>
              </a:spcBef>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1" name="Text Placeholder 3">
            <a:extLst>
              <a:ext uri="{FF2B5EF4-FFF2-40B4-BE49-F238E27FC236}">
                <a16:creationId xmlns:a16="http://schemas.microsoft.com/office/drawing/2014/main" id="{49E68C8B-4D54-4116-A4DA-784F48C99856}"/>
              </a:ext>
            </a:extLst>
          </p:cNvPr>
          <p:cNvSpPr>
            <a:spLocks noGrp="1"/>
          </p:cNvSpPr>
          <p:nvPr>
            <p:ph type="body" sz="half" idx="39"/>
          </p:nvPr>
        </p:nvSpPr>
        <p:spPr>
          <a:xfrm>
            <a:off x="867747" y="1499109"/>
            <a:ext cx="848553" cy="391351"/>
          </a:xfrm>
        </p:spPr>
        <p:txBody>
          <a:bodyPr anchor="ctr">
            <a:normAutofit/>
          </a:bodyPr>
          <a:lstStyle>
            <a:lvl1pPr marL="0" indent="0" algn="ctr">
              <a:lnSpc>
                <a:spcPct val="100000"/>
              </a:lnSpc>
              <a:buFont typeface="Arial" panose="020B0604020202020204" pitchFamily="34" charse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3" name="Text Placeholder 3">
            <a:extLst>
              <a:ext uri="{FF2B5EF4-FFF2-40B4-BE49-F238E27FC236}">
                <a16:creationId xmlns:a16="http://schemas.microsoft.com/office/drawing/2014/main" id="{E339E09A-0748-4849-A7AF-86C77469C911}"/>
              </a:ext>
            </a:extLst>
          </p:cNvPr>
          <p:cNvSpPr>
            <a:spLocks noGrp="1"/>
          </p:cNvSpPr>
          <p:nvPr>
            <p:ph type="body" sz="half" idx="40"/>
          </p:nvPr>
        </p:nvSpPr>
        <p:spPr>
          <a:xfrm>
            <a:off x="6326415" y="1268371"/>
            <a:ext cx="5296204" cy="1674854"/>
          </a:xfrm>
        </p:spPr>
        <p:txBody>
          <a:bodyPr>
            <a:normAutofit/>
          </a:bodyPr>
          <a:lstStyle>
            <a:lvl1pPr marL="285750" indent="-285750">
              <a:lnSpc>
                <a:spcPct val="10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6" name="Text Placeholder 3">
            <a:extLst>
              <a:ext uri="{FF2B5EF4-FFF2-40B4-BE49-F238E27FC236}">
                <a16:creationId xmlns:a16="http://schemas.microsoft.com/office/drawing/2014/main" id="{25165D19-688F-4A69-800B-87182D6C6D7B}"/>
              </a:ext>
            </a:extLst>
          </p:cNvPr>
          <p:cNvSpPr>
            <a:spLocks noGrp="1"/>
          </p:cNvSpPr>
          <p:nvPr>
            <p:ph type="body" sz="half" idx="41"/>
          </p:nvPr>
        </p:nvSpPr>
        <p:spPr>
          <a:xfrm>
            <a:off x="2514594" y="1366349"/>
            <a:ext cx="2861137" cy="544722"/>
          </a:xfrm>
        </p:spPr>
        <p:txBody>
          <a:bodyPr anchor="ct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16" name="Connector: Elbow 15">
            <a:extLst>
              <a:ext uri="{FF2B5EF4-FFF2-40B4-BE49-F238E27FC236}">
                <a16:creationId xmlns:a16="http://schemas.microsoft.com/office/drawing/2014/main" id="{95D6B5ED-EFA0-4438-B8FA-5377CFD9DB6E}"/>
              </a:ext>
            </a:extLst>
          </p:cNvPr>
          <p:cNvCxnSpPr>
            <a:cxnSpLocks/>
          </p:cNvCxnSpPr>
          <p:nvPr userDrawn="1"/>
        </p:nvCxnSpPr>
        <p:spPr>
          <a:xfrm rot="10800000" flipV="1">
            <a:off x="2117762" y="2652220"/>
            <a:ext cx="460895" cy="457206"/>
          </a:xfrm>
          <a:prstGeom prst="bentConnector2">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67" name="Connector: Elbow 66">
            <a:extLst>
              <a:ext uri="{FF2B5EF4-FFF2-40B4-BE49-F238E27FC236}">
                <a16:creationId xmlns:a16="http://schemas.microsoft.com/office/drawing/2014/main" id="{EC109E22-1A88-42ED-BD34-B7C612F86F00}"/>
              </a:ext>
            </a:extLst>
          </p:cNvPr>
          <p:cNvCxnSpPr>
            <a:cxnSpLocks/>
          </p:cNvCxnSpPr>
          <p:nvPr userDrawn="1"/>
        </p:nvCxnSpPr>
        <p:spPr>
          <a:xfrm rot="10800000" flipH="1" flipV="1">
            <a:off x="5323661" y="2652220"/>
            <a:ext cx="460895" cy="457206"/>
          </a:xfrm>
          <a:prstGeom prst="bentConnector2">
            <a:avLst/>
          </a:prstGeom>
          <a:ln w="158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5821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349938448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917510" y="1154622"/>
            <a:ext cx="10356980" cy="511360"/>
          </a:xfrm>
        </p:spPr>
        <p:txBody>
          <a:bodyPr>
            <a:normAutofit/>
          </a:bodyPr>
          <a:lstStyle>
            <a:lvl1pPr algn="ctr">
              <a:defRPr sz="2400"/>
            </a:lvl1pPr>
          </a:lstStyle>
          <a:p>
            <a:r>
              <a:rPr lang="hu-HU"/>
              <a:t>Mintacím szerkesztése</a:t>
            </a:r>
            <a:endParaRPr lang="hu-HU" dirty="0"/>
          </a:p>
        </p:txBody>
      </p: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38" name="Oval 37">
            <a:extLst>
              <a:ext uri="{FF2B5EF4-FFF2-40B4-BE49-F238E27FC236}">
                <a16:creationId xmlns:a16="http://schemas.microsoft.com/office/drawing/2014/main" id="{9CD96D63-40EC-4BF2-B87C-DA28114D1F4A}"/>
              </a:ext>
            </a:extLst>
          </p:cNvPr>
          <p:cNvSpPr/>
          <p:nvPr userDrawn="1"/>
        </p:nvSpPr>
        <p:spPr>
          <a:xfrm>
            <a:off x="5832022" y="502606"/>
            <a:ext cx="511359" cy="5113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52" name="Rectangle 51">
            <a:extLst>
              <a:ext uri="{FF2B5EF4-FFF2-40B4-BE49-F238E27FC236}">
                <a16:creationId xmlns:a16="http://schemas.microsoft.com/office/drawing/2014/main" id="{8DCB7525-D74A-4462-B5A1-B7286E708C05}"/>
              </a:ext>
            </a:extLst>
          </p:cNvPr>
          <p:cNvSpPr/>
          <p:nvPr userDrawn="1"/>
        </p:nvSpPr>
        <p:spPr>
          <a:xfrm>
            <a:off x="0" y="1952626"/>
            <a:ext cx="6096000" cy="4905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3" name="Rectangle 52">
            <a:extLst>
              <a:ext uri="{FF2B5EF4-FFF2-40B4-BE49-F238E27FC236}">
                <a16:creationId xmlns:a16="http://schemas.microsoft.com/office/drawing/2014/main" id="{C81DCD78-42D6-411B-A83A-7455A4E96D78}"/>
              </a:ext>
            </a:extLst>
          </p:cNvPr>
          <p:cNvSpPr/>
          <p:nvPr userDrawn="1"/>
        </p:nvSpPr>
        <p:spPr>
          <a:xfrm>
            <a:off x="6087701" y="1949062"/>
            <a:ext cx="6096000" cy="49053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4" name="Oval 53">
            <a:extLst>
              <a:ext uri="{FF2B5EF4-FFF2-40B4-BE49-F238E27FC236}">
                <a16:creationId xmlns:a16="http://schemas.microsoft.com/office/drawing/2014/main" id="{AD81B90D-371A-4EA7-A893-233CAFF0817C}"/>
              </a:ext>
            </a:extLst>
          </p:cNvPr>
          <p:cNvSpPr/>
          <p:nvPr userDrawn="1"/>
        </p:nvSpPr>
        <p:spPr>
          <a:xfrm>
            <a:off x="329741" y="2474281"/>
            <a:ext cx="511359" cy="5113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60" name="Text Placeholder 3">
            <a:extLst>
              <a:ext uri="{FF2B5EF4-FFF2-40B4-BE49-F238E27FC236}">
                <a16:creationId xmlns:a16="http://schemas.microsoft.com/office/drawing/2014/main" id="{56ED52B5-578B-4A53-A35D-6760130EE2F0}"/>
              </a:ext>
            </a:extLst>
          </p:cNvPr>
          <p:cNvSpPr>
            <a:spLocks noGrp="1"/>
          </p:cNvSpPr>
          <p:nvPr>
            <p:ph type="body" sz="half" idx="2"/>
          </p:nvPr>
        </p:nvSpPr>
        <p:spPr>
          <a:xfrm>
            <a:off x="1058105" y="3905702"/>
            <a:ext cx="4218745" cy="2571298"/>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EE368BAC-EEC6-4E1F-ACD6-59CB40B45399}"/>
              </a:ext>
            </a:extLst>
          </p:cNvPr>
          <p:cNvSpPr>
            <a:spLocks noGrp="1"/>
          </p:cNvSpPr>
          <p:nvPr>
            <p:ph type="body" sz="half" idx="17"/>
          </p:nvPr>
        </p:nvSpPr>
        <p:spPr>
          <a:xfrm>
            <a:off x="1061949" y="2474281"/>
            <a:ext cx="4590220" cy="1288036"/>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2" name="Oval 61">
            <a:extLst>
              <a:ext uri="{FF2B5EF4-FFF2-40B4-BE49-F238E27FC236}">
                <a16:creationId xmlns:a16="http://schemas.microsoft.com/office/drawing/2014/main" id="{5FBA2B6E-D489-4AE8-A3EC-0871DD1AACC5}"/>
              </a:ext>
            </a:extLst>
          </p:cNvPr>
          <p:cNvSpPr/>
          <p:nvPr userDrawn="1"/>
        </p:nvSpPr>
        <p:spPr>
          <a:xfrm>
            <a:off x="6412905" y="2474281"/>
            <a:ext cx="511359" cy="5113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solidFill>
                <a:schemeClr val="bg1"/>
              </a:solidFill>
            </a:endParaRPr>
          </a:p>
        </p:txBody>
      </p:sp>
      <p:sp>
        <p:nvSpPr>
          <p:cNvPr id="64" name="Text Placeholder 3">
            <a:extLst>
              <a:ext uri="{FF2B5EF4-FFF2-40B4-BE49-F238E27FC236}">
                <a16:creationId xmlns:a16="http://schemas.microsoft.com/office/drawing/2014/main" id="{5A34DC43-FCB5-4742-9ECD-B3460BCA8D0E}"/>
              </a:ext>
            </a:extLst>
          </p:cNvPr>
          <p:cNvSpPr>
            <a:spLocks noGrp="1"/>
          </p:cNvSpPr>
          <p:nvPr>
            <p:ph type="body" sz="half" idx="18"/>
          </p:nvPr>
        </p:nvSpPr>
        <p:spPr>
          <a:xfrm>
            <a:off x="7141269" y="3150346"/>
            <a:ext cx="4218745" cy="3326654"/>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5" name="Text Placeholder 3">
            <a:extLst>
              <a:ext uri="{FF2B5EF4-FFF2-40B4-BE49-F238E27FC236}">
                <a16:creationId xmlns:a16="http://schemas.microsoft.com/office/drawing/2014/main" id="{5329DFEF-02E2-4B9A-8EC2-A4B05F3DF43E}"/>
              </a:ext>
            </a:extLst>
          </p:cNvPr>
          <p:cNvSpPr>
            <a:spLocks noGrp="1"/>
          </p:cNvSpPr>
          <p:nvPr>
            <p:ph type="body" sz="half" idx="19"/>
          </p:nvPr>
        </p:nvSpPr>
        <p:spPr>
          <a:xfrm>
            <a:off x="7145113" y="2474281"/>
            <a:ext cx="4590220" cy="676065"/>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3082171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4ABEF7-3E12-4FE3-8B4E-178D10272331}"/>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7EC2CD99-5382-4B04-AFFD-B6932A5AA092}"/>
              </a:ext>
            </a:extLst>
          </p:cNvPr>
          <p:cNvSpPr>
            <a:spLocks noGrp="1"/>
          </p:cNvSpPr>
          <p:nvPr>
            <p:ph type="sldNum" sz="quarter" idx="12"/>
          </p:nvPr>
        </p:nvSpPr>
        <p:spPr/>
        <p:txBody>
          <a:bodyPr/>
          <a:lstStyle>
            <a:lvl1pPr>
              <a:defRPr>
                <a:solidFill>
                  <a:schemeClr val="accent5"/>
                </a:solidFill>
              </a:defRPr>
            </a:lvl1pPr>
          </a:lstStyle>
          <a:p>
            <a:fld id="{59C2B38C-5BD5-4741-8786-0022EEB1EA9F}" type="slidenum">
              <a:rPr lang="hu-HU" smtClean="0"/>
              <a:pPr/>
              <a:t>‹#›</a:t>
            </a:fld>
            <a:endParaRPr lang="hu-HU" dirty="0"/>
          </a:p>
        </p:txBody>
      </p:sp>
      <p:sp>
        <p:nvSpPr>
          <p:cNvPr id="25" name="Title 1">
            <a:extLst>
              <a:ext uri="{FF2B5EF4-FFF2-40B4-BE49-F238E27FC236}">
                <a16:creationId xmlns:a16="http://schemas.microsoft.com/office/drawing/2014/main" id="{151D3532-AB17-4824-B6D3-D04D4710F69B}"/>
              </a:ext>
            </a:extLst>
          </p:cNvPr>
          <p:cNvSpPr>
            <a:spLocks noGrp="1"/>
          </p:cNvSpPr>
          <p:nvPr>
            <p:ph type="title"/>
          </p:nvPr>
        </p:nvSpPr>
        <p:spPr>
          <a:xfrm>
            <a:off x="917510" y="1154622"/>
            <a:ext cx="10356980" cy="511360"/>
          </a:xfrm>
        </p:spPr>
        <p:txBody>
          <a:bodyPr>
            <a:normAutofit/>
          </a:bodyPr>
          <a:lstStyle>
            <a:lvl1pPr algn="ctr">
              <a:defRPr sz="2400"/>
            </a:lvl1pPr>
          </a:lstStyle>
          <a:p>
            <a:r>
              <a:rPr lang="hu-HU"/>
              <a:t>Mintacím szerkesztése</a:t>
            </a:r>
            <a:endParaRPr lang="hu-HU" dirty="0"/>
          </a:p>
        </p:txBody>
      </p:sp>
      <p:sp>
        <p:nvSpPr>
          <p:cNvPr id="44" name="Oval 43">
            <a:extLst>
              <a:ext uri="{FF2B5EF4-FFF2-40B4-BE49-F238E27FC236}">
                <a16:creationId xmlns:a16="http://schemas.microsoft.com/office/drawing/2014/main" id="{B9FD7C5D-CF5B-40E7-8065-F254DE9CA9AC}"/>
              </a:ext>
            </a:extLst>
          </p:cNvPr>
          <p:cNvSpPr/>
          <p:nvPr userDrawn="1"/>
        </p:nvSpPr>
        <p:spPr>
          <a:xfrm>
            <a:off x="11424570" y="310459"/>
            <a:ext cx="396099" cy="396099"/>
          </a:xfrm>
          <a:prstGeom prst="ellipse">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accent5"/>
              </a:solidFill>
            </a:endParaRPr>
          </a:p>
        </p:txBody>
      </p:sp>
      <p:pic>
        <p:nvPicPr>
          <p:cNvPr id="45" name="Graphic 44">
            <a:extLst>
              <a:ext uri="{FF2B5EF4-FFF2-40B4-BE49-F238E27FC236}">
                <a16:creationId xmlns:a16="http://schemas.microsoft.com/office/drawing/2014/main" id="{7AA0C760-B63D-46CC-B108-BBCAC9F5E2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52" name="Rectangle 51">
            <a:extLst>
              <a:ext uri="{FF2B5EF4-FFF2-40B4-BE49-F238E27FC236}">
                <a16:creationId xmlns:a16="http://schemas.microsoft.com/office/drawing/2014/main" id="{8DCB7525-D74A-4462-B5A1-B7286E708C05}"/>
              </a:ext>
            </a:extLst>
          </p:cNvPr>
          <p:cNvSpPr/>
          <p:nvPr userDrawn="1"/>
        </p:nvSpPr>
        <p:spPr>
          <a:xfrm>
            <a:off x="0" y="1952626"/>
            <a:ext cx="6096000" cy="490537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3" name="Rectangle 52">
            <a:extLst>
              <a:ext uri="{FF2B5EF4-FFF2-40B4-BE49-F238E27FC236}">
                <a16:creationId xmlns:a16="http://schemas.microsoft.com/office/drawing/2014/main" id="{C81DCD78-42D6-411B-A83A-7455A4E96D78}"/>
              </a:ext>
            </a:extLst>
          </p:cNvPr>
          <p:cNvSpPr/>
          <p:nvPr userDrawn="1"/>
        </p:nvSpPr>
        <p:spPr>
          <a:xfrm>
            <a:off x="6087701" y="1949062"/>
            <a:ext cx="6096000" cy="4905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60" name="Text Placeholder 3">
            <a:extLst>
              <a:ext uri="{FF2B5EF4-FFF2-40B4-BE49-F238E27FC236}">
                <a16:creationId xmlns:a16="http://schemas.microsoft.com/office/drawing/2014/main" id="{56ED52B5-578B-4A53-A35D-6760130EE2F0}"/>
              </a:ext>
            </a:extLst>
          </p:cNvPr>
          <p:cNvSpPr>
            <a:spLocks noGrp="1"/>
          </p:cNvSpPr>
          <p:nvPr>
            <p:ph type="body" sz="half" idx="2"/>
          </p:nvPr>
        </p:nvSpPr>
        <p:spPr>
          <a:xfrm>
            <a:off x="1058105" y="3592286"/>
            <a:ext cx="4218745" cy="2613819"/>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1" name="Text Placeholder 3">
            <a:extLst>
              <a:ext uri="{FF2B5EF4-FFF2-40B4-BE49-F238E27FC236}">
                <a16:creationId xmlns:a16="http://schemas.microsoft.com/office/drawing/2014/main" id="{EE368BAC-EEC6-4E1F-ACD6-59CB40B45399}"/>
              </a:ext>
            </a:extLst>
          </p:cNvPr>
          <p:cNvSpPr>
            <a:spLocks noGrp="1"/>
          </p:cNvSpPr>
          <p:nvPr>
            <p:ph type="body" sz="half" idx="17"/>
          </p:nvPr>
        </p:nvSpPr>
        <p:spPr>
          <a:xfrm>
            <a:off x="1061949" y="2474281"/>
            <a:ext cx="4590220" cy="954719"/>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4" name="Text Placeholder 3">
            <a:extLst>
              <a:ext uri="{FF2B5EF4-FFF2-40B4-BE49-F238E27FC236}">
                <a16:creationId xmlns:a16="http://schemas.microsoft.com/office/drawing/2014/main" id="{5A34DC43-FCB5-4742-9ECD-B3460BCA8D0E}"/>
              </a:ext>
            </a:extLst>
          </p:cNvPr>
          <p:cNvSpPr>
            <a:spLocks noGrp="1"/>
          </p:cNvSpPr>
          <p:nvPr>
            <p:ph type="body" sz="half" idx="18"/>
          </p:nvPr>
        </p:nvSpPr>
        <p:spPr>
          <a:xfrm>
            <a:off x="7141269" y="3150346"/>
            <a:ext cx="4218745" cy="3326654"/>
          </a:xfrm>
        </p:spPr>
        <p:txBody>
          <a:bodyPr>
            <a:normAutofit/>
          </a:bodyPr>
          <a:lstStyle>
            <a:lvl1pPr marL="285750" indent="-285750" algn="l">
              <a:lnSpc>
                <a:spcPct val="150000"/>
              </a:lnSpc>
              <a:buFont typeface="Arial" panose="020B0604020202020204" pitchFamily="34" charset="0"/>
              <a:buChar char="•"/>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65" name="Text Placeholder 3">
            <a:extLst>
              <a:ext uri="{FF2B5EF4-FFF2-40B4-BE49-F238E27FC236}">
                <a16:creationId xmlns:a16="http://schemas.microsoft.com/office/drawing/2014/main" id="{5329DFEF-02E2-4B9A-8EC2-A4B05F3DF43E}"/>
              </a:ext>
            </a:extLst>
          </p:cNvPr>
          <p:cNvSpPr>
            <a:spLocks noGrp="1"/>
          </p:cNvSpPr>
          <p:nvPr>
            <p:ph type="body" sz="half" idx="19"/>
          </p:nvPr>
        </p:nvSpPr>
        <p:spPr>
          <a:xfrm>
            <a:off x="7145113" y="2474281"/>
            <a:ext cx="4590220" cy="676065"/>
          </a:xfrm>
        </p:spPr>
        <p:txBody>
          <a:bodyPr>
            <a:noAutofit/>
          </a:bodyPr>
          <a:lstStyle>
            <a:lvl1pPr marL="0" indent="0" algn="l">
              <a:lnSpc>
                <a:spcPct val="100000"/>
              </a:lnSpc>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188419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6626CC-CEC8-414E-83AF-77D8F783660C}"/>
              </a:ext>
            </a:extLst>
          </p:cNvPr>
          <p:cNvSpPr>
            <a:spLocks noGrp="1"/>
          </p:cNvSpPr>
          <p:nvPr>
            <p:ph type="ftr" sz="quarter" idx="11"/>
          </p:nvPr>
        </p:nvSpPr>
        <p:spPr/>
        <p:txBody>
          <a:bodyPr/>
          <a:lstStyle>
            <a:lvl1pPr>
              <a:defRPr b="0">
                <a:latin typeface="+mn-lt"/>
              </a:defRPr>
            </a:lvl1pPr>
          </a:lstStyle>
          <a:p>
            <a:r>
              <a:rPr lang="hu-HU"/>
              <a:t>Confidential</a:t>
            </a:r>
          </a:p>
        </p:txBody>
      </p:sp>
      <p:sp>
        <p:nvSpPr>
          <p:cNvPr id="5" name="Slide Number Placeholder 4">
            <a:extLst>
              <a:ext uri="{FF2B5EF4-FFF2-40B4-BE49-F238E27FC236}">
                <a16:creationId xmlns:a16="http://schemas.microsoft.com/office/drawing/2014/main" id="{F0C0F843-A3A2-4B70-AB13-7828876BEA71}"/>
              </a:ext>
            </a:extLst>
          </p:cNvPr>
          <p:cNvSpPr>
            <a:spLocks noGrp="1"/>
          </p:cNvSpPr>
          <p:nvPr>
            <p:ph type="sldNum" sz="quarter" idx="12"/>
          </p:nvPr>
        </p:nvSpPr>
        <p:spPr/>
        <p:txBody>
          <a:bodyPr/>
          <a:lstStyle>
            <a:lvl1pPr>
              <a:defRPr b="0">
                <a:latin typeface="+mn-lt"/>
              </a:defRPr>
            </a:lvl1pPr>
          </a:lstStyle>
          <a:p>
            <a:fld id="{59C2B38C-5BD5-4741-8786-0022EEB1EA9F}" type="slidenum">
              <a:rPr lang="hu-HU" smtClean="0"/>
              <a:pPr/>
              <a:t>‹#›</a:t>
            </a:fld>
            <a:endParaRPr lang="hu-HU" dirty="0"/>
          </a:p>
        </p:txBody>
      </p:sp>
      <p:sp>
        <p:nvSpPr>
          <p:cNvPr id="35" name="Title 1">
            <a:extLst>
              <a:ext uri="{FF2B5EF4-FFF2-40B4-BE49-F238E27FC236}">
                <a16:creationId xmlns:a16="http://schemas.microsoft.com/office/drawing/2014/main" id="{58EA6649-5AB3-4054-85A1-98EAD2B96376}"/>
              </a:ext>
            </a:extLst>
          </p:cNvPr>
          <p:cNvSpPr>
            <a:spLocks noGrp="1"/>
          </p:cNvSpPr>
          <p:nvPr>
            <p:ph type="title"/>
          </p:nvPr>
        </p:nvSpPr>
        <p:spPr>
          <a:xfrm>
            <a:off x="917510" y="258405"/>
            <a:ext cx="10356980" cy="511360"/>
          </a:xfrm>
        </p:spPr>
        <p:txBody>
          <a:bodyPr>
            <a:normAutofit/>
          </a:bodyPr>
          <a:lstStyle>
            <a:lvl1pPr algn="ctr">
              <a:defRPr sz="2000"/>
            </a:lvl1pPr>
          </a:lstStyle>
          <a:p>
            <a:r>
              <a:rPr lang="hu-HU"/>
              <a:t>Mintacím szerkesztése</a:t>
            </a:r>
            <a:endParaRPr lang="hu-HU" dirty="0"/>
          </a:p>
        </p:txBody>
      </p:sp>
      <p:sp>
        <p:nvSpPr>
          <p:cNvPr id="37" name="Text Placeholder 3">
            <a:extLst>
              <a:ext uri="{FF2B5EF4-FFF2-40B4-BE49-F238E27FC236}">
                <a16:creationId xmlns:a16="http://schemas.microsoft.com/office/drawing/2014/main" id="{127A3C93-3DE7-4F27-8D3A-964ECB649886}"/>
              </a:ext>
            </a:extLst>
          </p:cNvPr>
          <p:cNvSpPr>
            <a:spLocks noGrp="1"/>
          </p:cNvSpPr>
          <p:nvPr>
            <p:ph type="body" sz="half" idx="15"/>
          </p:nvPr>
        </p:nvSpPr>
        <p:spPr>
          <a:xfrm>
            <a:off x="632448" y="6403285"/>
            <a:ext cx="2608658" cy="257534"/>
          </a:xfrm>
        </p:spPr>
        <p:txBody>
          <a:bodyPr anchor="ctr">
            <a:normAutofit/>
          </a:bodyPr>
          <a:lstStyle>
            <a:lvl1pPr marL="0" indent="0" algn="l">
              <a:lnSpc>
                <a:spcPct val="100000"/>
              </a:lnSpc>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136032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31CDDADE-302C-495A-B76D-504753908826}"/>
              </a:ext>
            </a:extLst>
          </p:cNvPr>
          <p:cNvSpPr/>
          <p:nvPr userDrawn="1"/>
        </p:nvSpPr>
        <p:spPr>
          <a:xfrm rot="5400000">
            <a:off x="4709332" y="4061559"/>
            <a:ext cx="5746676"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120" name="Rectangle 119">
            <a:extLst>
              <a:ext uri="{FF2B5EF4-FFF2-40B4-BE49-F238E27FC236}">
                <a16:creationId xmlns:a16="http://schemas.microsoft.com/office/drawing/2014/main" id="{0FBE15B1-5871-4FA9-8A94-14A16A3398F7}"/>
              </a:ext>
            </a:extLst>
          </p:cNvPr>
          <p:cNvSpPr/>
          <p:nvPr userDrawn="1"/>
        </p:nvSpPr>
        <p:spPr>
          <a:xfrm rot="5400000">
            <a:off x="9004257" y="4061559"/>
            <a:ext cx="5746676"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118" name="Rectangle 117">
            <a:extLst>
              <a:ext uri="{FF2B5EF4-FFF2-40B4-BE49-F238E27FC236}">
                <a16:creationId xmlns:a16="http://schemas.microsoft.com/office/drawing/2014/main" id="{7B633AEB-C646-4F6A-90A2-51C3181DC71A}"/>
              </a:ext>
            </a:extLst>
          </p:cNvPr>
          <p:cNvSpPr/>
          <p:nvPr userDrawn="1"/>
        </p:nvSpPr>
        <p:spPr>
          <a:xfrm rot="5400000">
            <a:off x="3255739" y="4061559"/>
            <a:ext cx="5746675"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117" name="Rectangle 116">
            <a:extLst>
              <a:ext uri="{FF2B5EF4-FFF2-40B4-BE49-F238E27FC236}">
                <a16:creationId xmlns:a16="http://schemas.microsoft.com/office/drawing/2014/main" id="{F348D64B-825D-45FC-AF77-AF631593D03B}"/>
              </a:ext>
            </a:extLst>
          </p:cNvPr>
          <p:cNvSpPr/>
          <p:nvPr userDrawn="1"/>
        </p:nvSpPr>
        <p:spPr>
          <a:xfrm rot="5400000">
            <a:off x="1855179" y="4061559"/>
            <a:ext cx="5746676" cy="45719"/>
          </a:xfrm>
          <a:prstGeom prst="rect">
            <a:avLst/>
          </a:prstGeom>
          <a:gradFill flip="none" rotWithShape="1">
            <a:gsLst>
              <a:gs pos="80000">
                <a:schemeClr val="accent5"/>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25000" lnSpcReduction="20000"/>
          </a:bodyPr>
          <a:lstStyle/>
          <a:p>
            <a:pPr lvl="0" indent="0" algn="ctr">
              <a:lnSpc>
                <a:spcPct val="90000"/>
              </a:lnSpc>
              <a:spcBef>
                <a:spcPts val="1000"/>
              </a:spcBef>
              <a:buFont typeface="Arial" panose="020B0604020202020204" pitchFamily="34" charset="0"/>
              <a:buNone/>
            </a:pPr>
            <a:endParaRPr lang="hu-HU" dirty="0"/>
          </a:p>
        </p:txBody>
      </p:sp>
      <p:sp>
        <p:nvSpPr>
          <p:cNvPr id="46" name="Szövegdoboz 32">
            <a:extLst>
              <a:ext uri="{FF2B5EF4-FFF2-40B4-BE49-F238E27FC236}">
                <a16:creationId xmlns:a16="http://schemas.microsoft.com/office/drawing/2014/main" id="{8D5D01D4-4094-4BA6-94BE-460A127F1022}"/>
              </a:ext>
            </a:extLst>
          </p:cNvPr>
          <p:cNvSpPr txBox="1"/>
          <p:nvPr userDrawn="1"/>
        </p:nvSpPr>
        <p:spPr>
          <a:xfrm rot="16200000">
            <a:off x="-214190" y="1999336"/>
            <a:ext cx="11422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INPUT</a:t>
            </a:r>
          </a:p>
        </p:txBody>
      </p:sp>
      <p:sp>
        <p:nvSpPr>
          <p:cNvPr id="47" name="Szövegdoboz 36">
            <a:extLst>
              <a:ext uri="{FF2B5EF4-FFF2-40B4-BE49-F238E27FC236}">
                <a16:creationId xmlns:a16="http://schemas.microsoft.com/office/drawing/2014/main" id="{8F472B1E-9DB8-4D36-AFA4-A7A72DF9EA16}"/>
              </a:ext>
            </a:extLst>
          </p:cNvPr>
          <p:cNvSpPr txBox="1"/>
          <p:nvPr userDrawn="1"/>
        </p:nvSpPr>
        <p:spPr>
          <a:xfrm rot="16200000">
            <a:off x="-315789" y="3883184"/>
            <a:ext cx="13454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WORKFLOW</a:t>
            </a:r>
          </a:p>
        </p:txBody>
      </p:sp>
      <p:sp>
        <p:nvSpPr>
          <p:cNvPr id="48" name="Szövegdoboz 37">
            <a:extLst>
              <a:ext uri="{FF2B5EF4-FFF2-40B4-BE49-F238E27FC236}">
                <a16:creationId xmlns:a16="http://schemas.microsoft.com/office/drawing/2014/main" id="{9FE64B99-2BCE-4CC3-905C-D17EBBA0A0C0}"/>
              </a:ext>
            </a:extLst>
          </p:cNvPr>
          <p:cNvSpPr txBox="1"/>
          <p:nvPr userDrawn="1"/>
        </p:nvSpPr>
        <p:spPr>
          <a:xfrm rot="16200000">
            <a:off x="-315715" y="5767032"/>
            <a:ext cx="13454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OUTPUT</a:t>
            </a:r>
          </a:p>
        </p:txBody>
      </p:sp>
      <p:sp>
        <p:nvSpPr>
          <p:cNvPr id="5" name="Slide Number Placeholder 4">
            <a:extLst>
              <a:ext uri="{FF2B5EF4-FFF2-40B4-BE49-F238E27FC236}">
                <a16:creationId xmlns:a16="http://schemas.microsoft.com/office/drawing/2014/main" id="{F0C0F843-A3A2-4B70-AB13-7828876BEA71}"/>
              </a:ext>
            </a:extLst>
          </p:cNvPr>
          <p:cNvSpPr>
            <a:spLocks noGrp="1"/>
          </p:cNvSpPr>
          <p:nvPr>
            <p:ph type="sldNum" sz="quarter" idx="12"/>
          </p:nvPr>
        </p:nvSpPr>
        <p:spPr/>
        <p:txBody>
          <a:bodyPr/>
          <a:lstStyle>
            <a:lvl1pPr>
              <a:defRPr b="0">
                <a:latin typeface="+mn-lt"/>
              </a:defRPr>
            </a:lvl1pPr>
          </a:lstStyle>
          <a:p>
            <a:fld id="{59C2B38C-5BD5-4741-8786-0022EEB1EA9F}" type="slidenum">
              <a:rPr lang="hu-HU" smtClean="0"/>
              <a:pPr/>
              <a:t>‹#›</a:t>
            </a:fld>
            <a:endParaRPr lang="hu-HU" dirty="0"/>
          </a:p>
        </p:txBody>
      </p:sp>
      <p:sp>
        <p:nvSpPr>
          <p:cNvPr id="8" name="Téglalap 86">
            <a:extLst>
              <a:ext uri="{FF2B5EF4-FFF2-40B4-BE49-F238E27FC236}">
                <a16:creationId xmlns:a16="http://schemas.microsoft.com/office/drawing/2014/main" id="{3E50A9B8-D0F5-4824-BEC7-BD3AB4F7A945}"/>
              </a:ext>
            </a:extLst>
          </p:cNvPr>
          <p:cNvSpPr/>
          <p:nvPr userDrawn="1"/>
        </p:nvSpPr>
        <p:spPr>
          <a:xfrm>
            <a:off x="3399938" y="1342012"/>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9" name="Téglalap 33">
            <a:extLst>
              <a:ext uri="{FF2B5EF4-FFF2-40B4-BE49-F238E27FC236}">
                <a16:creationId xmlns:a16="http://schemas.microsoft.com/office/drawing/2014/main" id="{3801D84D-1F2E-4A86-852C-C730793AF666}"/>
              </a:ext>
            </a:extLst>
          </p:cNvPr>
          <p:cNvSpPr/>
          <p:nvPr userDrawn="1"/>
        </p:nvSpPr>
        <p:spPr>
          <a:xfrm>
            <a:off x="564799" y="1348675"/>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cxnSp>
        <p:nvCxnSpPr>
          <p:cNvPr id="11" name="Egyenes összekötő nyíllal 13">
            <a:extLst>
              <a:ext uri="{FF2B5EF4-FFF2-40B4-BE49-F238E27FC236}">
                <a16:creationId xmlns:a16="http://schemas.microsoft.com/office/drawing/2014/main" id="{EC6848D7-C662-47C5-897D-C812ECD4AE34}"/>
              </a:ext>
            </a:extLst>
          </p:cNvPr>
          <p:cNvCxnSpPr>
            <a:cxnSpLocks/>
          </p:cNvCxnSpPr>
          <p:nvPr userDrawn="1"/>
        </p:nvCxnSpPr>
        <p:spPr>
          <a:xfrm>
            <a:off x="1840512" y="2135468"/>
            <a:ext cx="172626" cy="5207"/>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22" name="Téglalap 86">
            <a:extLst>
              <a:ext uri="{FF2B5EF4-FFF2-40B4-BE49-F238E27FC236}">
                <a16:creationId xmlns:a16="http://schemas.microsoft.com/office/drawing/2014/main" id="{AFC3BD99-488B-4C1C-A978-85281928916C}"/>
              </a:ext>
            </a:extLst>
          </p:cNvPr>
          <p:cNvSpPr/>
          <p:nvPr userDrawn="1"/>
        </p:nvSpPr>
        <p:spPr>
          <a:xfrm>
            <a:off x="2013138" y="1348675"/>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35" name="Title 1">
            <a:extLst>
              <a:ext uri="{FF2B5EF4-FFF2-40B4-BE49-F238E27FC236}">
                <a16:creationId xmlns:a16="http://schemas.microsoft.com/office/drawing/2014/main" id="{58EA6649-5AB3-4054-85A1-98EAD2B96376}"/>
              </a:ext>
            </a:extLst>
          </p:cNvPr>
          <p:cNvSpPr>
            <a:spLocks noGrp="1"/>
          </p:cNvSpPr>
          <p:nvPr>
            <p:ph type="title"/>
          </p:nvPr>
        </p:nvSpPr>
        <p:spPr>
          <a:xfrm>
            <a:off x="917510" y="258405"/>
            <a:ext cx="10356980" cy="609342"/>
          </a:xfrm>
        </p:spPr>
        <p:txBody>
          <a:bodyPr anchor="ctr">
            <a:normAutofit/>
          </a:bodyPr>
          <a:lstStyle>
            <a:lvl1pPr algn="ctr">
              <a:defRPr sz="2000"/>
            </a:lvl1pPr>
          </a:lstStyle>
          <a:p>
            <a:r>
              <a:rPr lang="hu-HU"/>
              <a:t>Mintacím szerkesztése</a:t>
            </a:r>
            <a:endParaRPr lang="hu-HU" dirty="0"/>
          </a:p>
        </p:txBody>
      </p:sp>
      <p:cxnSp>
        <p:nvCxnSpPr>
          <p:cNvPr id="43" name="Egyenes összekötő nyíllal 13">
            <a:extLst>
              <a:ext uri="{FF2B5EF4-FFF2-40B4-BE49-F238E27FC236}">
                <a16:creationId xmlns:a16="http://schemas.microsoft.com/office/drawing/2014/main" id="{98283AA1-9A21-4601-A75E-1A97D9F676A4}"/>
              </a:ext>
            </a:extLst>
          </p:cNvPr>
          <p:cNvCxnSpPr>
            <a:cxnSpLocks/>
          </p:cNvCxnSpPr>
          <p:nvPr userDrawn="1"/>
        </p:nvCxnSpPr>
        <p:spPr>
          <a:xfrm>
            <a:off x="4029938" y="2972667"/>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60" name="Text Placeholder 3">
            <a:extLst>
              <a:ext uri="{FF2B5EF4-FFF2-40B4-BE49-F238E27FC236}">
                <a16:creationId xmlns:a16="http://schemas.microsoft.com/office/drawing/2014/main" id="{5058F65D-5D3B-4E68-901D-B60D4AC0F0BA}"/>
              </a:ext>
            </a:extLst>
          </p:cNvPr>
          <p:cNvSpPr>
            <a:spLocks noGrp="1"/>
          </p:cNvSpPr>
          <p:nvPr>
            <p:ph type="body" sz="half" idx="16"/>
          </p:nvPr>
        </p:nvSpPr>
        <p:spPr>
          <a:xfrm>
            <a:off x="627944" y="1454703"/>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3" name="Rectangle: Rounded Corners 52">
            <a:extLst>
              <a:ext uri="{FF2B5EF4-FFF2-40B4-BE49-F238E27FC236}">
                <a16:creationId xmlns:a16="http://schemas.microsoft.com/office/drawing/2014/main" id="{371C25E9-BFF6-4E74-BFA7-584223A7D613}"/>
              </a:ext>
            </a:extLst>
          </p:cNvPr>
          <p:cNvSpPr/>
          <p:nvPr userDrawn="1"/>
        </p:nvSpPr>
        <p:spPr>
          <a:xfrm>
            <a:off x="169272" y="1219392"/>
            <a:ext cx="11867551" cy="1818214"/>
          </a:xfrm>
          <a:prstGeom prst="roundRect">
            <a:avLst>
              <a:gd name="adj" fmla="val 5422"/>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5" name="Rectangle: Rounded Corners 54">
            <a:extLst>
              <a:ext uri="{FF2B5EF4-FFF2-40B4-BE49-F238E27FC236}">
                <a16:creationId xmlns:a16="http://schemas.microsoft.com/office/drawing/2014/main" id="{6A82AA6F-6E08-42F2-8628-7DB504F4098A}"/>
              </a:ext>
            </a:extLst>
          </p:cNvPr>
          <p:cNvSpPr/>
          <p:nvPr userDrawn="1"/>
        </p:nvSpPr>
        <p:spPr>
          <a:xfrm>
            <a:off x="168964" y="3112576"/>
            <a:ext cx="11867860" cy="1818214"/>
          </a:xfrm>
          <a:prstGeom prst="roundRect">
            <a:avLst>
              <a:gd name="adj" fmla="val 4909"/>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7" name="Rectangle: Rounded Corners 56">
            <a:extLst>
              <a:ext uri="{FF2B5EF4-FFF2-40B4-BE49-F238E27FC236}">
                <a16:creationId xmlns:a16="http://schemas.microsoft.com/office/drawing/2014/main" id="{56018D2C-531C-460F-B169-30FCAEA17830}"/>
              </a:ext>
            </a:extLst>
          </p:cNvPr>
          <p:cNvSpPr/>
          <p:nvPr userDrawn="1"/>
        </p:nvSpPr>
        <p:spPr>
          <a:xfrm>
            <a:off x="168964" y="4996424"/>
            <a:ext cx="11867860" cy="1818214"/>
          </a:xfrm>
          <a:prstGeom prst="roundRect">
            <a:avLst>
              <a:gd name="adj" fmla="val 6962"/>
            </a:avLst>
          </a:prstGeom>
          <a:noFill/>
          <a:ln w="19050" cap="rnd" cmpd="sng">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8" name="Text Placeholder 3">
            <a:extLst>
              <a:ext uri="{FF2B5EF4-FFF2-40B4-BE49-F238E27FC236}">
                <a16:creationId xmlns:a16="http://schemas.microsoft.com/office/drawing/2014/main" id="{1EBF1A15-DF01-4C85-BAEC-52FEFA197BBB}"/>
              </a:ext>
            </a:extLst>
          </p:cNvPr>
          <p:cNvSpPr>
            <a:spLocks noGrp="1"/>
          </p:cNvSpPr>
          <p:nvPr>
            <p:ph type="body" sz="half" idx="17"/>
          </p:nvPr>
        </p:nvSpPr>
        <p:spPr>
          <a:xfrm>
            <a:off x="2079510" y="1454703"/>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9" name="Text Placeholder 3">
            <a:extLst>
              <a:ext uri="{FF2B5EF4-FFF2-40B4-BE49-F238E27FC236}">
                <a16:creationId xmlns:a16="http://schemas.microsoft.com/office/drawing/2014/main" id="{7D06459D-7711-4852-9071-DA3E9B2AA607}"/>
              </a:ext>
            </a:extLst>
          </p:cNvPr>
          <p:cNvSpPr>
            <a:spLocks noGrp="1"/>
          </p:cNvSpPr>
          <p:nvPr>
            <p:ph type="body" sz="half" idx="18"/>
          </p:nvPr>
        </p:nvSpPr>
        <p:spPr>
          <a:xfrm>
            <a:off x="3466310" y="1454703"/>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70" name="Összekötő: szögletes 37">
            <a:extLst>
              <a:ext uri="{FF2B5EF4-FFF2-40B4-BE49-F238E27FC236}">
                <a16:creationId xmlns:a16="http://schemas.microsoft.com/office/drawing/2014/main" id="{6D3B3DE9-4CCF-48E7-AFDD-4AC25FA359E4}"/>
              </a:ext>
            </a:extLst>
          </p:cNvPr>
          <p:cNvCxnSpPr>
            <a:cxnSpLocks/>
          </p:cNvCxnSpPr>
          <p:nvPr userDrawn="1"/>
        </p:nvCxnSpPr>
        <p:spPr>
          <a:xfrm rot="16200000" flipH="1">
            <a:off x="2855247" y="2301435"/>
            <a:ext cx="303576" cy="1536600"/>
          </a:xfrm>
          <a:prstGeom prst="bentConnector3">
            <a:avLst>
              <a:gd name="adj1" fmla="val 28484"/>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71" name="Téglalap 86">
            <a:extLst>
              <a:ext uri="{FF2B5EF4-FFF2-40B4-BE49-F238E27FC236}">
                <a16:creationId xmlns:a16="http://schemas.microsoft.com/office/drawing/2014/main" id="{FA1EC5E8-15FD-4F09-89F3-D11899B2C2BC}"/>
              </a:ext>
            </a:extLst>
          </p:cNvPr>
          <p:cNvSpPr/>
          <p:nvPr userDrawn="1"/>
        </p:nvSpPr>
        <p:spPr>
          <a:xfrm>
            <a:off x="3399938"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72" name="Text Placeholder 3">
            <a:extLst>
              <a:ext uri="{FF2B5EF4-FFF2-40B4-BE49-F238E27FC236}">
                <a16:creationId xmlns:a16="http://schemas.microsoft.com/office/drawing/2014/main" id="{17006DC2-8CF6-4D6B-932C-DA3A96775E4E}"/>
              </a:ext>
            </a:extLst>
          </p:cNvPr>
          <p:cNvSpPr>
            <a:spLocks noGrp="1"/>
          </p:cNvSpPr>
          <p:nvPr>
            <p:ph type="body" sz="half" idx="19"/>
          </p:nvPr>
        </p:nvSpPr>
        <p:spPr>
          <a:xfrm>
            <a:off x="3466310"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6" name="Téglalap 86">
            <a:extLst>
              <a:ext uri="{FF2B5EF4-FFF2-40B4-BE49-F238E27FC236}">
                <a16:creationId xmlns:a16="http://schemas.microsoft.com/office/drawing/2014/main" id="{9FC3A6A4-B507-4455-A156-3B1690ADB11C}"/>
              </a:ext>
            </a:extLst>
          </p:cNvPr>
          <p:cNvSpPr/>
          <p:nvPr userDrawn="1"/>
        </p:nvSpPr>
        <p:spPr>
          <a:xfrm>
            <a:off x="2015648"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77" name="Text Placeholder 3">
            <a:extLst>
              <a:ext uri="{FF2B5EF4-FFF2-40B4-BE49-F238E27FC236}">
                <a16:creationId xmlns:a16="http://schemas.microsoft.com/office/drawing/2014/main" id="{0D72411B-86E9-4DD9-BC9B-DD5DAD3994C9}"/>
              </a:ext>
            </a:extLst>
          </p:cNvPr>
          <p:cNvSpPr>
            <a:spLocks noGrp="1"/>
          </p:cNvSpPr>
          <p:nvPr>
            <p:ph type="body" sz="half" idx="20"/>
          </p:nvPr>
        </p:nvSpPr>
        <p:spPr>
          <a:xfrm>
            <a:off x="2082020"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78" name="Téglalap 86">
            <a:extLst>
              <a:ext uri="{FF2B5EF4-FFF2-40B4-BE49-F238E27FC236}">
                <a16:creationId xmlns:a16="http://schemas.microsoft.com/office/drawing/2014/main" id="{407A4371-B94B-47DE-8049-343EB725A0DC}"/>
              </a:ext>
            </a:extLst>
          </p:cNvPr>
          <p:cNvSpPr/>
          <p:nvPr userDrawn="1"/>
        </p:nvSpPr>
        <p:spPr>
          <a:xfrm>
            <a:off x="7666869"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79" name="Téglalap 33">
            <a:extLst>
              <a:ext uri="{FF2B5EF4-FFF2-40B4-BE49-F238E27FC236}">
                <a16:creationId xmlns:a16="http://schemas.microsoft.com/office/drawing/2014/main" id="{DD8FBC54-0D46-4B9D-9703-7358DD9D8500}"/>
              </a:ext>
            </a:extLst>
          </p:cNvPr>
          <p:cNvSpPr/>
          <p:nvPr userDrawn="1"/>
        </p:nvSpPr>
        <p:spPr>
          <a:xfrm>
            <a:off x="4795793"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80" name="Téglalap 86">
            <a:extLst>
              <a:ext uri="{FF2B5EF4-FFF2-40B4-BE49-F238E27FC236}">
                <a16:creationId xmlns:a16="http://schemas.microsoft.com/office/drawing/2014/main" id="{F72193F9-D453-41DC-8EDF-E6322D9A8733}"/>
              </a:ext>
            </a:extLst>
          </p:cNvPr>
          <p:cNvSpPr/>
          <p:nvPr userDrawn="1"/>
        </p:nvSpPr>
        <p:spPr>
          <a:xfrm>
            <a:off x="6231331"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81" name="Text Placeholder 3">
            <a:extLst>
              <a:ext uri="{FF2B5EF4-FFF2-40B4-BE49-F238E27FC236}">
                <a16:creationId xmlns:a16="http://schemas.microsoft.com/office/drawing/2014/main" id="{663BBB0E-D213-4C4A-B86B-3184FCF6D04D}"/>
              </a:ext>
            </a:extLst>
          </p:cNvPr>
          <p:cNvSpPr>
            <a:spLocks noGrp="1"/>
          </p:cNvSpPr>
          <p:nvPr>
            <p:ph type="body" sz="half" idx="21"/>
          </p:nvPr>
        </p:nvSpPr>
        <p:spPr>
          <a:xfrm>
            <a:off x="4858938"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2" name="Text Placeholder 3">
            <a:extLst>
              <a:ext uri="{FF2B5EF4-FFF2-40B4-BE49-F238E27FC236}">
                <a16:creationId xmlns:a16="http://schemas.microsoft.com/office/drawing/2014/main" id="{C210D35D-1678-4776-9E99-DE636BB4A068}"/>
              </a:ext>
            </a:extLst>
          </p:cNvPr>
          <p:cNvSpPr>
            <a:spLocks noGrp="1"/>
          </p:cNvSpPr>
          <p:nvPr>
            <p:ph type="body" sz="half" idx="22"/>
          </p:nvPr>
        </p:nvSpPr>
        <p:spPr>
          <a:xfrm>
            <a:off x="6297703"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3" name="Text Placeholder 3">
            <a:extLst>
              <a:ext uri="{FF2B5EF4-FFF2-40B4-BE49-F238E27FC236}">
                <a16:creationId xmlns:a16="http://schemas.microsoft.com/office/drawing/2014/main" id="{5F785DB0-F88A-4BB2-A3CD-A948BCE39690}"/>
              </a:ext>
            </a:extLst>
          </p:cNvPr>
          <p:cNvSpPr>
            <a:spLocks noGrp="1"/>
          </p:cNvSpPr>
          <p:nvPr>
            <p:ph type="body" sz="half" idx="23"/>
          </p:nvPr>
        </p:nvSpPr>
        <p:spPr>
          <a:xfrm>
            <a:off x="7733241"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4" name="Téglalap 86">
            <a:extLst>
              <a:ext uri="{FF2B5EF4-FFF2-40B4-BE49-F238E27FC236}">
                <a16:creationId xmlns:a16="http://schemas.microsoft.com/office/drawing/2014/main" id="{4A1E2D26-7443-48D9-A441-B27F28DBF019}"/>
              </a:ext>
            </a:extLst>
          </p:cNvPr>
          <p:cNvSpPr/>
          <p:nvPr userDrawn="1"/>
        </p:nvSpPr>
        <p:spPr>
          <a:xfrm>
            <a:off x="10528965"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85" name="Text Placeholder 3">
            <a:extLst>
              <a:ext uri="{FF2B5EF4-FFF2-40B4-BE49-F238E27FC236}">
                <a16:creationId xmlns:a16="http://schemas.microsoft.com/office/drawing/2014/main" id="{9C7B65E4-07B1-4834-9ACE-B4BCAFB05DA8}"/>
              </a:ext>
            </a:extLst>
          </p:cNvPr>
          <p:cNvSpPr>
            <a:spLocks noGrp="1"/>
          </p:cNvSpPr>
          <p:nvPr>
            <p:ph type="body" sz="half" idx="24"/>
          </p:nvPr>
        </p:nvSpPr>
        <p:spPr>
          <a:xfrm>
            <a:off x="10595337"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86" name="Téglalap 86">
            <a:extLst>
              <a:ext uri="{FF2B5EF4-FFF2-40B4-BE49-F238E27FC236}">
                <a16:creationId xmlns:a16="http://schemas.microsoft.com/office/drawing/2014/main" id="{4973D4D4-006E-42A0-9FC6-AF6BDEA18303}"/>
              </a:ext>
            </a:extLst>
          </p:cNvPr>
          <p:cNvSpPr/>
          <p:nvPr userDrawn="1"/>
        </p:nvSpPr>
        <p:spPr>
          <a:xfrm>
            <a:off x="9102407" y="3239127"/>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87" name="Text Placeholder 3">
            <a:extLst>
              <a:ext uri="{FF2B5EF4-FFF2-40B4-BE49-F238E27FC236}">
                <a16:creationId xmlns:a16="http://schemas.microsoft.com/office/drawing/2014/main" id="{D7695F5A-407C-478E-829F-2C2D50CEF80E}"/>
              </a:ext>
            </a:extLst>
          </p:cNvPr>
          <p:cNvSpPr>
            <a:spLocks noGrp="1"/>
          </p:cNvSpPr>
          <p:nvPr>
            <p:ph type="body" sz="half" idx="25"/>
          </p:nvPr>
        </p:nvSpPr>
        <p:spPr>
          <a:xfrm>
            <a:off x="9168779" y="3354658"/>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93" name="Egyenes összekötő nyíllal 13">
            <a:extLst>
              <a:ext uri="{FF2B5EF4-FFF2-40B4-BE49-F238E27FC236}">
                <a16:creationId xmlns:a16="http://schemas.microsoft.com/office/drawing/2014/main" id="{AD7E8513-6777-4DF6-9594-4B71E07F0F83}"/>
              </a:ext>
            </a:extLst>
          </p:cNvPr>
          <p:cNvCxnSpPr>
            <a:cxnSpLocks/>
          </p:cNvCxnSpPr>
          <p:nvPr userDrawn="1"/>
        </p:nvCxnSpPr>
        <p:spPr>
          <a:xfrm>
            <a:off x="3264083"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95" name="Egyenes összekötő nyíllal 13">
            <a:extLst>
              <a:ext uri="{FF2B5EF4-FFF2-40B4-BE49-F238E27FC236}">
                <a16:creationId xmlns:a16="http://schemas.microsoft.com/office/drawing/2014/main" id="{2F5D80A3-E25F-4E75-92B3-B7C926D3C336}"/>
              </a:ext>
            </a:extLst>
          </p:cNvPr>
          <p:cNvCxnSpPr>
            <a:cxnSpLocks/>
          </p:cNvCxnSpPr>
          <p:nvPr userDrawn="1"/>
        </p:nvCxnSpPr>
        <p:spPr>
          <a:xfrm>
            <a:off x="4659938"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98" name="Egyenes összekötő nyíllal 13">
            <a:extLst>
              <a:ext uri="{FF2B5EF4-FFF2-40B4-BE49-F238E27FC236}">
                <a16:creationId xmlns:a16="http://schemas.microsoft.com/office/drawing/2014/main" id="{40237575-C830-4AC1-8CF0-94E49AA425A4}"/>
              </a:ext>
            </a:extLst>
          </p:cNvPr>
          <p:cNvCxnSpPr>
            <a:cxnSpLocks/>
          </p:cNvCxnSpPr>
          <p:nvPr userDrawn="1"/>
        </p:nvCxnSpPr>
        <p:spPr>
          <a:xfrm>
            <a:off x="6054625"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99" name="Egyenes összekötő nyíllal 13">
            <a:extLst>
              <a:ext uri="{FF2B5EF4-FFF2-40B4-BE49-F238E27FC236}">
                <a16:creationId xmlns:a16="http://schemas.microsoft.com/office/drawing/2014/main" id="{46C614EB-75EE-4B32-AD9B-2EC5E8C1D578}"/>
              </a:ext>
            </a:extLst>
          </p:cNvPr>
          <p:cNvCxnSpPr>
            <a:cxnSpLocks/>
          </p:cNvCxnSpPr>
          <p:nvPr userDrawn="1"/>
        </p:nvCxnSpPr>
        <p:spPr>
          <a:xfrm>
            <a:off x="7491331"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00" name="Egyenes összekötő nyíllal 13">
            <a:extLst>
              <a:ext uri="{FF2B5EF4-FFF2-40B4-BE49-F238E27FC236}">
                <a16:creationId xmlns:a16="http://schemas.microsoft.com/office/drawing/2014/main" id="{B7CC0E10-A785-4551-82DA-01DD9EFF3DCF}"/>
              </a:ext>
            </a:extLst>
          </p:cNvPr>
          <p:cNvCxnSpPr>
            <a:cxnSpLocks/>
          </p:cNvCxnSpPr>
          <p:nvPr userDrawn="1"/>
        </p:nvCxnSpPr>
        <p:spPr>
          <a:xfrm>
            <a:off x="8926869"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01" name="Egyenes összekötő nyíllal 13">
            <a:extLst>
              <a:ext uri="{FF2B5EF4-FFF2-40B4-BE49-F238E27FC236}">
                <a16:creationId xmlns:a16="http://schemas.microsoft.com/office/drawing/2014/main" id="{3ABC1D88-8D93-4E39-8806-C882915B78FE}"/>
              </a:ext>
            </a:extLst>
          </p:cNvPr>
          <p:cNvCxnSpPr>
            <a:cxnSpLocks/>
          </p:cNvCxnSpPr>
          <p:nvPr userDrawn="1"/>
        </p:nvCxnSpPr>
        <p:spPr>
          <a:xfrm>
            <a:off x="10362407" y="4031127"/>
            <a:ext cx="13262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102" name="Téglalap 86">
            <a:extLst>
              <a:ext uri="{FF2B5EF4-FFF2-40B4-BE49-F238E27FC236}">
                <a16:creationId xmlns:a16="http://schemas.microsoft.com/office/drawing/2014/main" id="{0B72237E-EC48-4749-AA28-A38B9944CFA7}"/>
              </a:ext>
            </a:extLst>
          </p:cNvPr>
          <p:cNvSpPr/>
          <p:nvPr userDrawn="1"/>
        </p:nvSpPr>
        <p:spPr>
          <a:xfrm>
            <a:off x="4784228" y="5098724"/>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103" name="Text Placeholder 3">
            <a:extLst>
              <a:ext uri="{FF2B5EF4-FFF2-40B4-BE49-F238E27FC236}">
                <a16:creationId xmlns:a16="http://schemas.microsoft.com/office/drawing/2014/main" id="{9C0BA03A-63CE-461A-A9D5-5DB159DA33F7}"/>
              </a:ext>
            </a:extLst>
          </p:cNvPr>
          <p:cNvSpPr>
            <a:spLocks noGrp="1"/>
          </p:cNvSpPr>
          <p:nvPr>
            <p:ph type="body" sz="half" idx="26"/>
          </p:nvPr>
        </p:nvSpPr>
        <p:spPr>
          <a:xfrm>
            <a:off x="4850600" y="5214255"/>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04" name="Téglalap 86">
            <a:extLst>
              <a:ext uri="{FF2B5EF4-FFF2-40B4-BE49-F238E27FC236}">
                <a16:creationId xmlns:a16="http://schemas.microsoft.com/office/drawing/2014/main" id="{3AAED116-23B6-4836-AEA5-51649A86E843}"/>
              </a:ext>
            </a:extLst>
          </p:cNvPr>
          <p:cNvSpPr/>
          <p:nvPr userDrawn="1"/>
        </p:nvSpPr>
        <p:spPr>
          <a:xfrm>
            <a:off x="3399938" y="5098724"/>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1" u="none" strike="noStrike" kern="1200" cap="none" spc="0" normalizeH="0" baseline="0" dirty="0">
              <a:ln>
                <a:noFill/>
              </a:ln>
              <a:solidFill>
                <a:prstClr val="white"/>
              </a:solidFill>
              <a:effectLst/>
              <a:uLnTx/>
              <a:uFillTx/>
              <a:latin typeface="+mn-lt"/>
              <a:ea typeface="+mn-ea"/>
              <a:cs typeface="+mn-cs"/>
            </a:endParaRPr>
          </a:p>
        </p:txBody>
      </p:sp>
      <p:sp>
        <p:nvSpPr>
          <p:cNvPr id="105" name="Text Placeholder 3">
            <a:extLst>
              <a:ext uri="{FF2B5EF4-FFF2-40B4-BE49-F238E27FC236}">
                <a16:creationId xmlns:a16="http://schemas.microsoft.com/office/drawing/2014/main" id="{AB6CD193-2854-4491-AF86-14151D4412BC}"/>
              </a:ext>
            </a:extLst>
          </p:cNvPr>
          <p:cNvSpPr>
            <a:spLocks noGrp="1"/>
          </p:cNvSpPr>
          <p:nvPr>
            <p:ph type="body" sz="half" idx="27"/>
          </p:nvPr>
        </p:nvSpPr>
        <p:spPr>
          <a:xfrm>
            <a:off x="3466310" y="5214255"/>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06" name="Téglalap 33">
            <a:extLst>
              <a:ext uri="{FF2B5EF4-FFF2-40B4-BE49-F238E27FC236}">
                <a16:creationId xmlns:a16="http://schemas.microsoft.com/office/drawing/2014/main" id="{3EF3D062-C796-403C-AE6E-8CD94629D4C0}"/>
              </a:ext>
            </a:extLst>
          </p:cNvPr>
          <p:cNvSpPr/>
          <p:nvPr userDrawn="1"/>
        </p:nvSpPr>
        <p:spPr>
          <a:xfrm>
            <a:off x="6180083" y="5098724"/>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107" name="Text Placeholder 3">
            <a:extLst>
              <a:ext uri="{FF2B5EF4-FFF2-40B4-BE49-F238E27FC236}">
                <a16:creationId xmlns:a16="http://schemas.microsoft.com/office/drawing/2014/main" id="{E562C30A-2E1A-4063-9D4C-9534D7D20F27}"/>
              </a:ext>
            </a:extLst>
          </p:cNvPr>
          <p:cNvSpPr>
            <a:spLocks noGrp="1"/>
          </p:cNvSpPr>
          <p:nvPr>
            <p:ph type="body" sz="half" idx="28"/>
          </p:nvPr>
        </p:nvSpPr>
        <p:spPr>
          <a:xfrm>
            <a:off x="6243228" y="5214255"/>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110" name="Egyenes összekötő nyíllal 13">
            <a:extLst>
              <a:ext uri="{FF2B5EF4-FFF2-40B4-BE49-F238E27FC236}">
                <a16:creationId xmlns:a16="http://schemas.microsoft.com/office/drawing/2014/main" id="{F2DF62B3-28CC-4EBC-99E4-8808132A11E7}"/>
              </a:ext>
            </a:extLst>
          </p:cNvPr>
          <p:cNvCxnSpPr>
            <a:cxnSpLocks/>
          </p:cNvCxnSpPr>
          <p:nvPr userDrawn="1"/>
        </p:nvCxnSpPr>
        <p:spPr>
          <a:xfrm>
            <a:off x="4039287" y="4855454"/>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11" name="Egyenes összekötő nyíllal 13">
            <a:extLst>
              <a:ext uri="{FF2B5EF4-FFF2-40B4-BE49-F238E27FC236}">
                <a16:creationId xmlns:a16="http://schemas.microsoft.com/office/drawing/2014/main" id="{5E69EE42-75C9-45A0-AEBD-8C784D152B51}"/>
              </a:ext>
            </a:extLst>
          </p:cNvPr>
          <p:cNvCxnSpPr>
            <a:cxnSpLocks/>
          </p:cNvCxnSpPr>
          <p:nvPr userDrawn="1"/>
        </p:nvCxnSpPr>
        <p:spPr>
          <a:xfrm>
            <a:off x="5414228" y="4865785"/>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cxnSp>
        <p:nvCxnSpPr>
          <p:cNvPr id="112" name="Egyenes összekötő nyíllal 13">
            <a:extLst>
              <a:ext uri="{FF2B5EF4-FFF2-40B4-BE49-F238E27FC236}">
                <a16:creationId xmlns:a16="http://schemas.microsoft.com/office/drawing/2014/main" id="{6C876D37-AD00-41A9-A4EE-4CBD6E7E0315}"/>
              </a:ext>
            </a:extLst>
          </p:cNvPr>
          <p:cNvCxnSpPr>
            <a:cxnSpLocks/>
          </p:cNvCxnSpPr>
          <p:nvPr userDrawn="1"/>
        </p:nvCxnSpPr>
        <p:spPr>
          <a:xfrm>
            <a:off x="6861331" y="4855454"/>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113" name="Téglalap 33">
            <a:extLst>
              <a:ext uri="{FF2B5EF4-FFF2-40B4-BE49-F238E27FC236}">
                <a16:creationId xmlns:a16="http://schemas.microsoft.com/office/drawing/2014/main" id="{1296EDFB-D85B-4EA0-9B18-540B654087B6}"/>
              </a:ext>
            </a:extLst>
          </p:cNvPr>
          <p:cNvSpPr/>
          <p:nvPr userDrawn="1"/>
        </p:nvSpPr>
        <p:spPr>
          <a:xfrm>
            <a:off x="10528965" y="5095996"/>
            <a:ext cx="1260000" cy="158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0" i="0" u="none" strike="noStrike" kern="1200" cap="none" spc="0" normalizeH="0" baseline="0" dirty="0">
              <a:ln>
                <a:noFill/>
              </a:ln>
              <a:solidFill>
                <a:prstClr val="white"/>
              </a:solidFill>
              <a:effectLst/>
              <a:uLnTx/>
              <a:uFillTx/>
              <a:latin typeface="+mn-lt"/>
              <a:ea typeface="+mn-ea"/>
              <a:cs typeface="+mn-cs"/>
            </a:endParaRPr>
          </a:p>
        </p:txBody>
      </p:sp>
      <p:sp>
        <p:nvSpPr>
          <p:cNvPr id="114" name="Text Placeholder 3">
            <a:extLst>
              <a:ext uri="{FF2B5EF4-FFF2-40B4-BE49-F238E27FC236}">
                <a16:creationId xmlns:a16="http://schemas.microsoft.com/office/drawing/2014/main" id="{2F2A6E29-ED78-497F-85FD-0F8A5D721367}"/>
              </a:ext>
            </a:extLst>
          </p:cNvPr>
          <p:cNvSpPr>
            <a:spLocks noGrp="1"/>
          </p:cNvSpPr>
          <p:nvPr>
            <p:ph type="body" sz="half" idx="29"/>
          </p:nvPr>
        </p:nvSpPr>
        <p:spPr>
          <a:xfrm>
            <a:off x="10592110" y="5211527"/>
            <a:ext cx="1127256" cy="1352938"/>
          </a:xfrm>
        </p:spPr>
        <p:txBody>
          <a:bodyPr anchor="ctr">
            <a:normAutofit/>
          </a:bodyPr>
          <a:lstStyle>
            <a:lvl1pPr marL="0" indent="0" algn="l">
              <a:lnSpc>
                <a:spcPct val="100000"/>
              </a:lnSpc>
              <a:buNone/>
              <a:defRPr sz="11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cxnSp>
        <p:nvCxnSpPr>
          <p:cNvPr id="115" name="Egyenes összekötő nyíllal 13">
            <a:extLst>
              <a:ext uri="{FF2B5EF4-FFF2-40B4-BE49-F238E27FC236}">
                <a16:creationId xmlns:a16="http://schemas.microsoft.com/office/drawing/2014/main" id="{2775B00B-F549-4D53-B3C1-D4CE29DE56D5}"/>
              </a:ext>
            </a:extLst>
          </p:cNvPr>
          <p:cNvCxnSpPr>
            <a:cxnSpLocks/>
          </p:cNvCxnSpPr>
          <p:nvPr userDrawn="1"/>
        </p:nvCxnSpPr>
        <p:spPr>
          <a:xfrm>
            <a:off x="11210213" y="4852726"/>
            <a:ext cx="0" cy="204586"/>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6165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kevés szöveg, kép 02">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5290456"/>
            <a:ext cx="3409518" cy="811763"/>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1" name="Text Placeholder 3">
            <a:extLst>
              <a:ext uri="{FF2B5EF4-FFF2-40B4-BE49-F238E27FC236}">
                <a16:creationId xmlns:a16="http://schemas.microsoft.com/office/drawing/2014/main" id="{8487A876-3056-47B0-9B5A-AAF953AE1388}"/>
              </a:ext>
            </a:extLst>
          </p:cNvPr>
          <p:cNvSpPr>
            <a:spLocks noGrp="1"/>
          </p:cNvSpPr>
          <p:nvPr>
            <p:ph type="body" sz="half" idx="14"/>
          </p:nvPr>
        </p:nvSpPr>
        <p:spPr>
          <a:xfrm>
            <a:off x="4386644" y="5290456"/>
            <a:ext cx="3409518" cy="811763"/>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3A21B505-2A02-4197-B625-E61E66A62A39}"/>
              </a:ext>
            </a:extLst>
          </p:cNvPr>
          <p:cNvSpPr>
            <a:spLocks noGrp="1"/>
          </p:cNvSpPr>
          <p:nvPr>
            <p:ph type="body" sz="half" idx="16"/>
          </p:nvPr>
        </p:nvSpPr>
        <p:spPr>
          <a:xfrm>
            <a:off x="8002555" y="5290456"/>
            <a:ext cx="3409518" cy="811763"/>
          </a:xfrm>
        </p:spPr>
        <p:txBody>
          <a:bodyPr>
            <a:normAutofit/>
          </a:bodyPr>
          <a:lstStyle>
            <a:lvl1pPr marL="0" indent="0">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774577" y="4812438"/>
            <a:ext cx="3409518" cy="478018"/>
          </a:xfrm>
        </p:spPr>
        <p:txBody>
          <a:bodyPr>
            <a:normAutofit/>
          </a:bodyPr>
          <a:lstStyle>
            <a:lvl1pPr marL="0" indent="0">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3" name="Text Placeholder 3">
            <a:extLst>
              <a:ext uri="{FF2B5EF4-FFF2-40B4-BE49-F238E27FC236}">
                <a16:creationId xmlns:a16="http://schemas.microsoft.com/office/drawing/2014/main" id="{86752F2C-5D58-4102-92B7-F98722A40569}"/>
              </a:ext>
            </a:extLst>
          </p:cNvPr>
          <p:cNvSpPr>
            <a:spLocks noGrp="1"/>
          </p:cNvSpPr>
          <p:nvPr>
            <p:ph type="body" sz="half" idx="18"/>
          </p:nvPr>
        </p:nvSpPr>
        <p:spPr>
          <a:xfrm>
            <a:off x="4390488" y="4812438"/>
            <a:ext cx="3409518" cy="478018"/>
          </a:xfrm>
        </p:spPr>
        <p:txBody>
          <a:bodyPr>
            <a:normAutofit/>
          </a:bodyPr>
          <a:lstStyle>
            <a:lvl1pPr marL="0" indent="0">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4" name="Text Placeholder 3">
            <a:extLst>
              <a:ext uri="{FF2B5EF4-FFF2-40B4-BE49-F238E27FC236}">
                <a16:creationId xmlns:a16="http://schemas.microsoft.com/office/drawing/2014/main" id="{D33CF5E7-E043-4A64-A9C9-643BDDCE1CE4}"/>
              </a:ext>
            </a:extLst>
          </p:cNvPr>
          <p:cNvSpPr>
            <a:spLocks noGrp="1"/>
          </p:cNvSpPr>
          <p:nvPr>
            <p:ph type="body" sz="half" idx="19"/>
          </p:nvPr>
        </p:nvSpPr>
        <p:spPr>
          <a:xfrm>
            <a:off x="8006399" y="4812438"/>
            <a:ext cx="3409518" cy="478018"/>
          </a:xfrm>
        </p:spPr>
        <p:txBody>
          <a:bodyPr>
            <a:normAutofit/>
          </a:bodyPr>
          <a:lstStyle>
            <a:lvl1pPr marL="0" indent="0">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CF584104-86F3-49DC-B46E-38E60A7A5238}"/>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3657751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kevés szöveg, kép 03">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5486402"/>
            <a:ext cx="10641340" cy="681133"/>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774577" y="5008384"/>
            <a:ext cx="10641340" cy="478018"/>
          </a:xfrm>
        </p:spPr>
        <p:txBody>
          <a:bodyPr>
            <a:normAutofit/>
          </a:bodyPr>
          <a:lstStyle>
            <a:lvl1pPr marL="0" indent="0" algn="ctr">
              <a:lnSpc>
                <a:spcPct val="150000"/>
              </a:lnSpc>
              <a:buNone/>
              <a:defRPr sz="160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946278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kevés szöveg, kép 04">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661874E0-6CC6-4184-896C-375CF422EC0B}"/>
              </a:ext>
            </a:extLst>
          </p:cNvPr>
          <p:cNvSpPr>
            <a:spLocks noGrp="1"/>
          </p:cNvSpPr>
          <p:nvPr>
            <p:ph type="pic" sz="quarter" idx="12"/>
          </p:nvPr>
        </p:nvSpPr>
        <p:spPr>
          <a:xfrm>
            <a:off x="770733" y="1796144"/>
            <a:ext cx="3409518" cy="2906486"/>
          </a:xfrm>
        </p:spPr>
        <p:txBody>
          <a:bodyPr/>
          <a:lstStyle>
            <a:lvl1pPr marL="0" indent="0">
              <a:buNone/>
              <a:defRPr/>
            </a:lvl1pPr>
          </a:lstStyle>
          <a:p>
            <a:r>
              <a:rPr lang="hu-HU"/>
              <a:t>Kép beszúrásához kattintson az ikonra</a:t>
            </a: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770733" y="4996544"/>
            <a:ext cx="3409518" cy="1105675"/>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0" name="Picture Placeholder 24">
            <a:extLst>
              <a:ext uri="{FF2B5EF4-FFF2-40B4-BE49-F238E27FC236}">
                <a16:creationId xmlns:a16="http://schemas.microsoft.com/office/drawing/2014/main" id="{576906EA-A962-41BE-A29F-AD4854746011}"/>
              </a:ext>
            </a:extLst>
          </p:cNvPr>
          <p:cNvSpPr>
            <a:spLocks noGrp="1"/>
          </p:cNvSpPr>
          <p:nvPr>
            <p:ph type="pic" sz="quarter" idx="13"/>
          </p:nvPr>
        </p:nvSpPr>
        <p:spPr>
          <a:xfrm>
            <a:off x="4386644" y="1796144"/>
            <a:ext cx="3409518" cy="2906486"/>
          </a:xfrm>
        </p:spPr>
        <p:txBody>
          <a:bodyPr/>
          <a:lstStyle>
            <a:lvl1pPr marL="0" indent="0">
              <a:buNone/>
              <a:defRPr/>
            </a:lvl1pPr>
          </a:lstStyle>
          <a:p>
            <a:r>
              <a:rPr lang="hu-HU"/>
              <a:t>Kép beszúrásához kattintson az ikonra</a:t>
            </a:r>
            <a:endParaRPr lang="hu-HU" dirty="0"/>
          </a:p>
        </p:txBody>
      </p:sp>
      <p:sp>
        <p:nvSpPr>
          <p:cNvPr id="21" name="Text Placeholder 3">
            <a:extLst>
              <a:ext uri="{FF2B5EF4-FFF2-40B4-BE49-F238E27FC236}">
                <a16:creationId xmlns:a16="http://schemas.microsoft.com/office/drawing/2014/main" id="{8487A876-3056-47B0-9B5A-AAF953AE1388}"/>
              </a:ext>
            </a:extLst>
          </p:cNvPr>
          <p:cNvSpPr>
            <a:spLocks noGrp="1"/>
          </p:cNvSpPr>
          <p:nvPr>
            <p:ph type="body" sz="half" idx="14"/>
          </p:nvPr>
        </p:nvSpPr>
        <p:spPr>
          <a:xfrm>
            <a:off x="4386644" y="4996544"/>
            <a:ext cx="3409518" cy="1105675"/>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Picture Placeholder 24">
            <a:extLst>
              <a:ext uri="{FF2B5EF4-FFF2-40B4-BE49-F238E27FC236}">
                <a16:creationId xmlns:a16="http://schemas.microsoft.com/office/drawing/2014/main" id="{A297B4E4-9272-4296-9E00-FBD9A781A105}"/>
              </a:ext>
            </a:extLst>
          </p:cNvPr>
          <p:cNvSpPr>
            <a:spLocks noGrp="1"/>
          </p:cNvSpPr>
          <p:nvPr>
            <p:ph type="pic" sz="quarter" idx="15"/>
          </p:nvPr>
        </p:nvSpPr>
        <p:spPr>
          <a:xfrm>
            <a:off x="8002555" y="1796144"/>
            <a:ext cx="3409518" cy="2906486"/>
          </a:xfrm>
        </p:spPr>
        <p:txBody>
          <a:bodyPr/>
          <a:lstStyle>
            <a:lvl1pPr marL="0" indent="0">
              <a:buNone/>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3A21B505-2A02-4197-B625-E61E66A62A39}"/>
              </a:ext>
            </a:extLst>
          </p:cNvPr>
          <p:cNvSpPr>
            <a:spLocks noGrp="1"/>
          </p:cNvSpPr>
          <p:nvPr>
            <p:ph type="body" sz="half" idx="16"/>
          </p:nvPr>
        </p:nvSpPr>
        <p:spPr>
          <a:xfrm>
            <a:off x="8002555" y="4996544"/>
            <a:ext cx="3409518" cy="1105675"/>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3175925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ikonok, kevés szöveg 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49A245-8CD3-4A78-941F-7078E8632760}"/>
              </a:ext>
            </a:extLst>
          </p:cNvPr>
          <p:cNvSpPr/>
          <p:nvPr userDrawn="1"/>
        </p:nvSpPr>
        <p:spPr>
          <a:xfrm>
            <a:off x="770733" y="1796144"/>
            <a:ext cx="3479062" cy="429674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069313" y="4021497"/>
            <a:ext cx="2802891" cy="1747336"/>
          </a:xfrm>
        </p:spPr>
        <p:txBody>
          <a:bodyP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1073157" y="3459500"/>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942438"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14" name="Rectangle 13">
            <a:extLst>
              <a:ext uri="{FF2B5EF4-FFF2-40B4-BE49-F238E27FC236}">
                <a16:creationId xmlns:a16="http://schemas.microsoft.com/office/drawing/2014/main" id="{1E1289C6-B33E-41F3-8629-BA6A0FC222DF}"/>
              </a:ext>
            </a:extLst>
          </p:cNvPr>
          <p:cNvSpPr/>
          <p:nvPr userDrawn="1"/>
        </p:nvSpPr>
        <p:spPr>
          <a:xfrm>
            <a:off x="4358948" y="1801327"/>
            <a:ext cx="3479062" cy="429674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ext Placeholder 3">
            <a:extLst>
              <a:ext uri="{FF2B5EF4-FFF2-40B4-BE49-F238E27FC236}">
                <a16:creationId xmlns:a16="http://schemas.microsoft.com/office/drawing/2014/main" id="{95A25575-D516-4AE0-97BF-CA9F1585F65F}"/>
              </a:ext>
            </a:extLst>
          </p:cNvPr>
          <p:cNvSpPr>
            <a:spLocks noGrp="1"/>
          </p:cNvSpPr>
          <p:nvPr>
            <p:ph type="body" sz="half" idx="19"/>
          </p:nvPr>
        </p:nvSpPr>
        <p:spPr>
          <a:xfrm>
            <a:off x="4657528" y="4026680"/>
            <a:ext cx="2802891" cy="1747336"/>
          </a:xfrm>
        </p:spPr>
        <p:txBody>
          <a:bodyP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Text Placeholder 3">
            <a:extLst>
              <a:ext uri="{FF2B5EF4-FFF2-40B4-BE49-F238E27FC236}">
                <a16:creationId xmlns:a16="http://schemas.microsoft.com/office/drawing/2014/main" id="{1B3C4F71-873A-40BD-B092-CBA1E3C92B16}"/>
              </a:ext>
            </a:extLst>
          </p:cNvPr>
          <p:cNvSpPr>
            <a:spLocks noGrp="1"/>
          </p:cNvSpPr>
          <p:nvPr>
            <p:ph type="body" sz="half" idx="20"/>
          </p:nvPr>
        </p:nvSpPr>
        <p:spPr>
          <a:xfrm>
            <a:off x="4661372" y="3464683"/>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8" name="Picture Placeholder 16">
            <a:extLst>
              <a:ext uri="{FF2B5EF4-FFF2-40B4-BE49-F238E27FC236}">
                <a16:creationId xmlns:a16="http://schemas.microsoft.com/office/drawing/2014/main" id="{B7BE1C3B-5C0C-4ACD-A2D0-F155FE1F85A1}"/>
              </a:ext>
            </a:extLst>
          </p:cNvPr>
          <p:cNvSpPr>
            <a:spLocks noGrp="1"/>
          </p:cNvSpPr>
          <p:nvPr>
            <p:ph type="pic" sz="quarter" idx="21"/>
          </p:nvPr>
        </p:nvSpPr>
        <p:spPr>
          <a:xfrm>
            <a:off x="5530653" y="2156407"/>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21" name="Rectangle 20">
            <a:extLst>
              <a:ext uri="{FF2B5EF4-FFF2-40B4-BE49-F238E27FC236}">
                <a16:creationId xmlns:a16="http://schemas.microsoft.com/office/drawing/2014/main" id="{6B206BBC-8AD2-47EE-96A7-018A5C40AEBD}"/>
              </a:ext>
            </a:extLst>
          </p:cNvPr>
          <p:cNvSpPr/>
          <p:nvPr userDrawn="1"/>
        </p:nvSpPr>
        <p:spPr>
          <a:xfrm>
            <a:off x="7937842" y="1796144"/>
            <a:ext cx="3479062" cy="4296746"/>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4" name="Text Placeholder 3">
            <a:extLst>
              <a:ext uri="{FF2B5EF4-FFF2-40B4-BE49-F238E27FC236}">
                <a16:creationId xmlns:a16="http://schemas.microsoft.com/office/drawing/2014/main" id="{1C0AF82D-DC06-43D3-A24D-7FFC0EF32215}"/>
              </a:ext>
            </a:extLst>
          </p:cNvPr>
          <p:cNvSpPr>
            <a:spLocks noGrp="1"/>
          </p:cNvSpPr>
          <p:nvPr>
            <p:ph type="body" sz="half" idx="22"/>
          </p:nvPr>
        </p:nvSpPr>
        <p:spPr>
          <a:xfrm>
            <a:off x="8236422" y="4021497"/>
            <a:ext cx="2802891" cy="1747336"/>
          </a:xfrm>
        </p:spPr>
        <p:txBody>
          <a:bodyPr>
            <a:normAutofit/>
          </a:bodyPr>
          <a:lstStyle>
            <a:lvl1pPr marL="0" indent="0" algn="ctr">
              <a:lnSpc>
                <a:spcPct val="10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Text Placeholder 3">
            <a:extLst>
              <a:ext uri="{FF2B5EF4-FFF2-40B4-BE49-F238E27FC236}">
                <a16:creationId xmlns:a16="http://schemas.microsoft.com/office/drawing/2014/main" id="{B562F830-4739-418A-887F-5B4AB1B90CA9}"/>
              </a:ext>
            </a:extLst>
          </p:cNvPr>
          <p:cNvSpPr>
            <a:spLocks noGrp="1"/>
          </p:cNvSpPr>
          <p:nvPr>
            <p:ph type="body" sz="half" idx="23"/>
          </p:nvPr>
        </p:nvSpPr>
        <p:spPr>
          <a:xfrm>
            <a:off x="8240266" y="3459500"/>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Picture Placeholder 16">
            <a:extLst>
              <a:ext uri="{FF2B5EF4-FFF2-40B4-BE49-F238E27FC236}">
                <a16:creationId xmlns:a16="http://schemas.microsoft.com/office/drawing/2014/main" id="{7D82B45F-B663-45E8-9CE8-39B11CB714B5}"/>
              </a:ext>
            </a:extLst>
          </p:cNvPr>
          <p:cNvSpPr>
            <a:spLocks noGrp="1"/>
          </p:cNvSpPr>
          <p:nvPr>
            <p:ph type="pic" sz="quarter" idx="24"/>
          </p:nvPr>
        </p:nvSpPr>
        <p:spPr>
          <a:xfrm>
            <a:off x="9109547"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Tree>
    <p:extLst>
      <p:ext uri="{BB962C8B-B14F-4D97-AF65-F5344CB8AC3E}">
        <p14:creationId xmlns:p14="http://schemas.microsoft.com/office/powerpoint/2010/main" val="2466520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ikonok, kevés szöveg 0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49A245-8CD3-4A78-941F-7078E8632760}"/>
              </a:ext>
            </a:extLst>
          </p:cNvPr>
          <p:cNvSpPr/>
          <p:nvPr userDrawn="1"/>
        </p:nvSpPr>
        <p:spPr>
          <a:xfrm>
            <a:off x="770733" y="1796144"/>
            <a:ext cx="3479062" cy="4296746"/>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069313" y="4021497"/>
            <a:ext cx="2802891" cy="1747336"/>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1073157" y="3459500"/>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942438"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14" name="Rectangle 13">
            <a:extLst>
              <a:ext uri="{FF2B5EF4-FFF2-40B4-BE49-F238E27FC236}">
                <a16:creationId xmlns:a16="http://schemas.microsoft.com/office/drawing/2014/main" id="{1E1289C6-B33E-41F3-8629-BA6A0FC222DF}"/>
              </a:ext>
            </a:extLst>
          </p:cNvPr>
          <p:cNvSpPr/>
          <p:nvPr userDrawn="1"/>
        </p:nvSpPr>
        <p:spPr>
          <a:xfrm>
            <a:off x="4358948" y="1801327"/>
            <a:ext cx="3479062" cy="4296746"/>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ext Placeholder 3">
            <a:extLst>
              <a:ext uri="{FF2B5EF4-FFF2-40B4-BE49-F238E27FC236}">
                <a16:creationId xmlns:a16="http://schemas.microsoft.com/office/drawing/2014/main" id="{95A25575-D516-4AE0-97BF-CA9F1585F65F}"/>
              </a:ext>
            </a:extLst>
          </p:cNvPr>
          <p:cNvSpPr>
            <a:spLocks noGrp="1"/>
          </p:cNvSpPr>
          <p:nvPr>
            <p:ph type="body" sz="half" idx="19"/>
          </p:nvPr>
        </p:nvSpPr>
        <p:spPr>
          <a:xfrm>
            <a:off x="4657528" y="4026680"/>
            <a:ext cx="2802891" cy="1747336"/>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Text Placeholder 3">
            <a:extLst>
              <a:ext uri="{FF2B5EF4-FFF2-40B4-BE49-F238E27FC236}">
                <a16:creationId xmlns:a16="http://schemas.microsoft.com/office/drawing/2014/main" id="{1B3C4F71-873A-40BD-B092-CBA1E3C92B16}"/>
              </a:ext>
            </a:extLst>
          </p:cNvPr>
          <p:cNvSpPr>
            <a:spLocks noGrp="1"/>
          </p:cNvSpPr>
          <p:nvPr>
            <p:ph type="body" sz="half" idx="20"/>
          </p:nvPr>
        </p:nvSpPr>
        <p:spPr>
          <a:xfrm>
            <a:off x="4661372" y="3464683"/>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8" name="Picture Placeholder 16">
            <a:extLst>
              <a:ext uri="{FF2B5EF4-FFF2-40B4-BE49-F238E27FC236}">
                <a16:creationId xmlns:a16="http://schemas.microsoft.com/office/drawing/2014/main" id="{B7BE1C3B-5C0C-4ACD-A2D0-F155FE1F85A1}"/>
              </a:ext>
            </a:extLst>
          </p:cNvPr>
          <p:cNvSpPr>
            <a:spLocks noGrp="1"/>
          </p:cNvSpPr>
          <p:nvPr>
            <p:ph type="pic" sz="quarter" idx="21"/>
          </p:nvPr>
        </p:nvSpPr>
        <p:spPr>
          <a:xfrm>
            <a:off x="5530653" y="2156407"/>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21" name="Rectangle 20">
            <a:extLst>
              <a:ext uri="{FF2B5EF4-FFF2-40B4-BE49-F238E27FC236}">
                <a16:creationId xmlns:a16="http://schemas.microsoft.com/office/drawing/2014/main" id="{6B206BBC-8AD2-47EE-96A7-018A5C40AEBD}"/>
              </a:ext>
            </a:extLst>
          </p:cNvPr>
          <p:cNvSpPr/>
          <p:nvPr userDrawn="1"/>
        </p:nvSpPr>
        <p:spPr>
          <a:xfrm>
            <a:off x="7937842" y="1796144"/>
            <a:ext cx="3479062" cy="4296746"/>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4" name="Text Placeholder 3">
            <a:extLst>
              <a:ext uri="{FF2B5EF4-FFF2-40B4-BE49-F238E27FC236}">
                <a16:creationId xmlns:a16="http://schemas.microsoft.com/office/drawing/2014/main" id="{1C0AF82D-DC06-43D3-A24D-7FFC0EF32215}"/>
              </a:ext>
            </a:extLst>
          </p:cNvPr>
          <p:cNvSpPr>
            <a:spLocks noGrp="1"/>
          </p:cNvSpPr>
          <p:nvPr>
            <p:ph type="body" sz="half" idx="22"/>
          </p:nvPr>
        </p:nvSpPr>
        <p:spPr>
          <a:xfrm>
            <a:off x="8236422" y="4021497"/>
            <a:ext cx="2802891" cy="1747336"/>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Text Placeholder 3">
            <a:extLst>
              <a:ext uri="{FF2B5EF4-FFF2-40B4-BE49-F238E27FC236}">
                <a16:creationId xmlns:a16="http://schemas.microsoft.com/office/drawing/2014/main" id="{B562F830-4739-418A-887F-5B4AB1B90CA9}"/>
              </a:ext>
            </a:extLst>
          </p:cNvPr>
          <p:cNvSpPr>
            <a:spLocks noGrp="1"/>
          </p:cNvSpPr>
          <p:nvPr>
            <p:ph type="body" sz="half" idx="23"/>
          </p:nvPr>
        </p:nvSpPr>
        <p:spPr>
          <a:xfrm>
            <a:off x="8240266" y="3459500"/>
            <a:ext cx="2802891" cy="478018"/>
          </a:xfrm>
        </p:spPr>
        <p:txBody>
          <a:bodyPr>
            <a:norm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8" name="Picture Placeholder 16">
            <a:extLst>
              <a:ext uri="{FF2B5EF4-FFF2-40B4-BE49-F238E27FC236}">
                <a16:creationId xmlns:a16="http://schemas.microsoft.com/office/drawing/2014/main" id="{7D82B45F-B663-45E8-9CE8-39B11CB714B5}"/>
              </a:ext>
            </a:extLst>
          </p:cNvPr>
          <p:cNvSpPr>
            <a:spLocks noGrp="1"/>
          </p:cNvSpPr>
          <p:nvPr>
            <p:ph type="pic" sz="quarter" idx="24"/>
          </p:nvPr>
        </p:nvSpPr>
        <p:spPr>
          <a:xfrm>
            <a:off x="9109547" y="2151224"/>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Tree>
    <p:extLst>
      <p:ext uri="{BB962C8B-B14F-4D97-AF65-F5344CB8AC3E}">
        <p14:creationId xmlns:p14="http://schemas.microsoft.com/office/powerpoint/2010/main" val="4125789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ikonok, kevés szöveg 03">
    <p:bg>
      <p:bgPr>
        <a:solidFill>
          <a:srgbClr val="D8ECE6"/>
        </a:soli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1069313" y="4201057"/>
            <a:ext cx="2802891" cy="1567775"/>
          </a:xfrm>
        </p:spPr>
        <p:txBody>
          <a:bodyPr>
            <a:normAutofit/>
          </a:bodyPr>
          <a:lstStyle>
            <a:lvl1pPr marL="0" indent="0" algn="ctr">
              <a:lnSpc>
                <a:spcPct val="10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hasCustomPrompt="1"/>
          </p:nvPr>
        </p:nvSpPr>
        <p:spPr>
          <a:xfrm>
            <a:off x="1073157" y="3625582"/>
            <a:ext cx="2802891" cy="516445"/>
          </a:xfrm>
        </p:spPr>
        <p:txBody>
          <a:bodyPr anchor="b">
            <a:normAutofit/>
          </a:bodyPr>
          <a:lstStyle>
            <a:lvl1pPr marL="0" indent="0" algn="ctr">
              <a:lnSpc>
                <a:spcPct val="100000"/>
              </a:lnSpc>
              <a:buNone/>
              <a:defRPr sz="18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683272" y="1879432"/>
            <a:ext cx="1662709" cy="1662709"/>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16" name="Text Placeholder 3">
            <a:extLst>
              <a:ext uri="{FF2B5EF4-FFF2-40B4-BE49-F238E27FC236}">
                <a16:creationId xmlns:a16="http://schemas.microsoft.com/office/drawing/2014/main" id="{95A25575-D516-4AE0-97BF-CA9F1585F65F}"/>
              </a:ext>
            </a:extLst>
          </p:cNvPr>
          <p:cNvSpPr>
            <a:spLocks noGrp="1"/>
          </p:cNvSpPr>
          <p:nvPr>
            <p:ph type="body" sz="half" idx="19"/>
          </p:nvPr>
        </p:nvSpPr>
        <p:spPr>
          <a:xfrm>
            <a:off x="4657528" y="4206240"/>
            <a:ext cx="2802891" cy="1567775"/>
          </a:xfrm>
        </p:spPr>
        <p:txBody>
          <a:bodyPr>
            <a:normAutofit/>
          </a:bodyPr>
          <a:lstStyle>
            <a:lvl1pPr marL="0" indent="0" algn="ctr">
              <a:lnSpc>
                <a:spcPct val="10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Text Placeholder 3">
            <a:extLst>
              <a:ext uri="{FF2B5EF4-FFF2-40B4-BE49-F238E27FC236}">
                <a16:creationId xmlns:a16="http://schemas.microsoft.com/office/drawing/2014/main" id="{1B3C4F71-873A-40BD-B092-CBA1E3C92B16}"/>
              </a:ext>
            </a:extLst>
          </p:cNvPr>
          <p:cNvSpPr>
            <a:spLocks noGrp="1"/>
          </p:cNvSpPr>
          <p:nvPr>
            <p:ph type="body" sz="half" idx="20" hasCustomPrompt="1"/>
          </p:nvPr>
        </p:nvSpPr>
        <p:spPr>
          <a:xfrm>
            <a:off x="4661372" y="3630765"/>
            <a:ext cx="2802891" cy="516445"/>
          </a:xfrm>
        </p:spPr>
        <p:txBody>
          <a:bodyPr anchor="b">
            <a:normAutofit/>
          </a:bodyPr>
          <a:lstStyle>
            <a:lvl1pPr marL="0" indent="0" algn="ctr">
              <a:lnSpc>
                <a:spcPct val="100000"/>
              </a:lnSpc>
              <a:buNone/>
              <a:defRPr sz="18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8" name="Picture Placeholder 16">
            <a:extLst>
              <a:ext uri="{FF2B5EF4-FFF2-40B4-BE49-F238E27FC236}">
                <a16:creationId xmlns:a16="http://schemas.microsoft.com/office/drawing/2014/main" id="{B7BE1C3B-5C0C-4ACD-A2D0-F155FE1F85A1}"/>
              </a:ext>
            </a:extLst>
          </p:cNvPr>
          <p:cNvSpPr>
            <a:spLocks noGrp="1"/>
          </p:cNvSpPr>
          <p:nvPr>
            <p:ph type="pic" sz="quarter" idx="21"/>
          </p:nvPr>
        </p:nvSpPr>
        <p:spPr>
          <a:xfrm>
            <a:off x="5267125" y="1884615"/>
            <a:ext cx="1662709" cy="1662709"/>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24" name="Text Placeholder 3">
            <a:extLst>
              <a:ext uri="{FF2B5EF4-FFF2-40B4-BE49-F238E27FC236}">
                <a16:creationId xmlns:a16="http://schemas.microsoft.com/office/drawing/2014/main" id="{1C0AF82D-DC06-43D3-A24D-7FFC0EF32215}"/>
              </a:ext>
            </a:extLst>
          </p:cNvPr>
          <p:cNvSpPr>
            <a:spLocks noGrp="1"/>
          </p:cNvSpPr>
          <p:nvPr>
            <p:ph type="body" sz="half" idx="22"/>
          </p:nvPr>
        </p:nvSpPr>
        <p:spPr>
          <a:xfrm>
            <a:off x="8236422" y="4201057"/>
            <a:ext cx="2802891" cy="1567775"/>
          </a:xfrm>
        </p:spPr>
        <p:txBody>
          <a:bodyPr>
            <a:normAutofit/>
          </a:bodyPr>
          <a:lstStyle>
            <a:lvl1pPr marL="0" indent="0" algn="ctr">
              <a:lnSpc>
                <a:spcPct val="10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7" name="Text Placeholder 3">
            <a:extLst>
              <a:ext uri="{FF2B5EF4-FFF2-40B4-BE49-F238E27FC236}">
                <a16:creationId xmlns:a16="http://schemas.microsoft.com/office/drawing/2014/main" id="{B562F830-4739-418A-887F-5B4AB1B90CA9}"/>
              </a:ext>
            </a:extLst>
          </p:cNvPr>
          <p:cNvSpPr>
            <a:spLocks noGrp="1"/>
          </p:cNvSpPr>
          <p:nvPr>
            <p:ph type="body" sz="half" idx="23" hasCustomPrompt="1"/>
          </p:nvPr>
        </p:nvSpPr>
        <p:spPr>
          <a:xfrm>
            <a:off x="8240266" y="3625582"/>
            <a:ext cx="2802891" cy="516445"/>
          </a:xfrm>
        </p:spPr>
        <p:txBody>
          <a:bodyPr anchor="b">
            <a:normAutofit/>
          </a:bodyPr>
          <a:lstStyle>
            <a:lvl1pPr marL="0" indent="0" algn="ctr">
              <a:lnSpc>
                <a:spcPct val="100000"/>
              </a:lnSpc>
              <a:buNone/>
              <a:defRPr sz="18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8" name="Picture Placeholder 16">
            <a:extLst>
              <a:ext uri="{FF2B5EF4-FFF2-40B4-BE49-F238E27FC236}">
                <a16:creationId xmlns:a16="http://schemas.microsoft.com/office/drawing/2014/main" id="{7D82B45F-B663-45E8-9CE8-39B11CB714B5}"/>
              </a:ext>
            </a:extLst>
          </p:cNvPr>
          <p:cNvSpPr>
            <a:spLocks noGrp="1"/>
          </p:cNvSpPr>
          <p:nvPr>
            <p:ph type="pic" sz="quarter" idx="24"/>
          </p:nvPr>
        </p:nvSpPr>
        <p:spPr>
          <a:xfrm>
            <a:off x="8846019" y="1887696"/>
            <a:ext cx="1662709" cy="1662709"/>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5" name="Oval 24">
            <a:extLst>
              <a:ext uri="{FF2B5EF4-FFF2-40B4-BE49-F238E27FC236}">
                <a16:creationId xmlns:a16="http://schemas.microsoft.com/office/drawing/2014/main" id="{1CDFB354-E6BC-4D15-BF20-435CDCDE4A7E}"/>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9" name="Slide Number Placeholder 5">
            <a:extLst>
              <a:ext uri="{FF2B5EF4-FFF2-40B4-BE49-F238E27FC236}">
                <a16:creationId xmlns:a16="http://schemas.microsoft.com/office/drawing/2014/main" id="{13EA0FB9-CC08-452E-B0EC-AFF7CF2D659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401909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accent5"/>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134590882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kevés szöveg, kép 04">
    <p:bg>
      <p:bgPr>
        <a:solidFill>
          <a:schemeClr val="bg1"/>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E68F86BA-E6AA-4D30-8887-685DDCED859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867747" y="5594465"/>
            <a:ext cx="3312504" cy="50775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27" name="Footer Placeholder 4">
            <a:extLst>
              <a:ext uri="{FF2B5EF4-FFF2-40B4-BE49-F238E27FC236}">
                <a16:creationId xmlns:a16="http://schemas.microsoft.com/office/drawing/2014/main" id="{A6AD094B-6349-4C12-BD3B-5859284DD06D}"/>
              </a:ext>
            </a:extLst>
          </p:cNvPr>
          <p:cNvSpPr>
            <a:spLocks noGrp="1"/>
          </p:cNvSpPr>
          <p:nvPr>
            <p:ph type="ftr" sz="quarter" idx="11"/>
          </p:nvPr>
        </p:nvSpPr>
        <p:spPr>
          <a:xfrm>
            <a:off x="4038600" y="6349490"/>
            <a:ext cx="4114800" cy="365125"/>
          </a:xfrm>
        </p:spPr>
        <p:txBody>
          <a:bodyPr/>
          <a:lstStyle/>
          <a:p>
            <a:r>
              <a:rPr lang="hu-HU"/>
              <a:t>Confidential</a:t>
            </a:r>
          </a:p>
        </p:txBody>
      </p:sp>
      <p:sp>
        <p:nvSpPr>
          <p:cNvPr id="13" name="Picture Placeholder 24">
            <a:extLst>
              <a:ext uri="{FF2B5EF4-FFF2-40B4-BE49-F238E27FC236}">
                <a16:creationId xmlns:a16="http://schemas.microsoft.com/office/drawing/2014/main" id="{DB3B61C6-C82D-4C43-9184-150AF56257FA}"/>
              </a:ext>
            </a:extLst>
          </p:cNvPr>
          <p:cNvSpPr>
            <a:spLocks noGrp="1"/>
          </p:cNvSpPr>
          <p:nvPr>
            <p:ph type="pic" sz="quarter" idx="12"/>
          </p:nvPr>
        </p:nvSpPr>
        <p:spPr>
          <a:xfrm>
            <a:off x="867747" y="4446048"/>
            <a:ext cx="3312504" cy="998788"/>
          </a:xfrm>
        </p:spPr>
        <p:txBody>
          <a:bodyPr/>
          <a:lstStyle>
            <a:lvl1pPr marL="0" indent="0">
              <a:buNone/>
              <a:defRPr/>
            </a:lvl1pPr>
          </a:lstStyle>
          <a:p>
            <a:r>
              <a:rPr lang="hu-HU"/>
              <a:t>Kép beszúrásához kattintson az ikonra</a:t>
            </a:r>
            <a:endParaRPr lang="hu-HU" dirty="0"/>
          </a:p>
        </p:txBody>
      </p:sp>
      <p:sp>
        <p:nvSpPr>
          <p:cNvPr id="15" name="Text Placeholder 3">
            <a:extLst>
              <a:ext uri="{FF2B5EF4-FFF2-40B4-BE49-F238E27FC236}">
                <a16:creationId xmlns:a16="http://schemas.microsoft.com/office/drawing/2014/main" id="{2007F2B3-4F3D-4243-901E-FF16A692E5E6}"/>
              </a:ext>
            </a:extLst>
          </p:cNvPr>
          <p:cNvSpPr>
            <a:spLocks noGrp="1"/>
          </p:cNvSpPr>
          <p:nvPr>
            <p:ph type="body" sz="half" idx="14"/>
          </p:nvPr>
        </p:nvSpPr>
        <p:spPr>
          <a:xfrm>
            <a:off x="4389711" y="5594465"/>
            <a:ext cx="3312504" cy="50775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7" name="Picture Placeholder 24">
            <a:extLst>
              <a:ext uri="{FF2B5EF4-FFF2-40B4-BE49-F238E27FC236}">
                <a16:creationId xmlns:a16="http://schemas.microsoft.com/office/drawing/2014/main" id="{BF702C72-43FE-4BD3-8E08-13C26876722E}"/>
              </a:ext>
            </a:extLst>
          </p:cNvPr>
          <p:cNvSpPr>
            <a:spLocks noGrp="1"/>
          </p:cNvSpPr>
          <p:nvPr>
            <p:ph type="pic" sz="quarter" idx="15"/>
          </p:nvPr>
        </p:nvSpPr>
        <p:spPr>
          <a:xfrm>
            <a:off x="4389711" y="4446048"/>
            <a:ext cx="3312504" cy="998788"/>
          </a:xfrm>
        </p:spPr>
        <p:txBody>
          <a:bodyPr/>
          <a:lstStyle>
            <a:lvl1pPr marL="0" indent="0">
              <a:buNone/>
              <a:defRPr/>
            </a:lvl1pPr>
          </a:lstStyle>
          <a:p>
            <a:r>
              <a:rPr lang="hu-HU"/>
              <a:t>Kép beszúrásához kattintson az ikonra</a:t>
            </a:r>
            <a:endParaRPr lang="hu-HU" dirty="0"/>
          </a:p>
        </p:txBody>
      </p:sp>
      <p:sp>
        <p:nvSpPr>
          <p:cNvPr id="23" name="Text Placeholder 3">
            <a:extLst>
              <a:ext uri="{FF2B5EF4-FFF2-40B4-BE49-F238E27FC236}">
                <a16:creationId xmlns:a16="http://schemas.microsoft.com/office/drawing/2014/main" id="{CC0433B1-3953-4C2B-B828-FBB134EF595C}"/>
              </a:ext>
            </a:extLst>
          </p:cNvPr>
          <p:cNvSpPr>
            <a:spLocks noGrp="1"/>
          </p:cNvSpPr>
          <p:nvPr>
            <p:ph type="body" sz="half" idx="17"/>
          </p:nvPr>
        </p:nvSpPr>
        <p:spPr>
          <a:xfrm>
            <a:off x="7912223" y="5594465"/>
            <a:ext cx="3312504" cy="507754"/>
          </a:xfrm>
        </p:spPr>
        <p:txBody>
          <a:bodyPr>
            <a:normAutofit/>
          </a:bodyPr>
          <a:lstStyle>
            <a:lvl1pPr marL="0" indent="0" algn="ctr">
              <a:lnSpc>
                <a:spcPct val="10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9" name="Picture Placeholder 24">
            <a:extLst>
              <a:ext uri="{FF2B5EF4-FFF2-40B4-BE49-F238E27FC236}">
                <a16:creationId xmlns:a16="http://schemas.microsoft.com/office/drawing/2014/main" id="{9D6B0323-31A2-4148-BFF5-E15469C1E975}"/>
              </a:ext>
            </a:extLst>
          </p:cNvPr>
          <p:cNvSpPr>
            <a:spLocks noGrp="1"/>
          </p:cNvSpPr>
          <p:nvPr>
            <p:ph type="pic" sz="quarter" idx="18"/>
          </p:nvPr>
        </p:nvSpPr>
        <p:spPr>
          <a:xfrm>
            <a:off x="7912223" y="4446048"/>
            <a:ext cx="3312504" cy="998788"/>
          </a:xfrm>
        </p:spPr>
        <p:txBody>
          <a:bodyPr/>
          <a:lstStyle>
            <a:lvl1pPr marL="0" indent="0">
              <a:buNone/>
              <a:defRPr/>
            </a:lvl1pPr>
          </a:lstStyle>
          <a:p>
            <a:r>
              <a:rPr lang="hu-HU"/>
              <a:t>Kép beszúrásához kattintson az ikonra</a:t>
            </a:r>
            <a:endParaRPr lang="hu-HU" dirty="0"/>
          </a:p>
        </p:txBody>
      </p:sp>
    </p:spTree>
    <p:extLst>
      <p:ext uri="{BB962C8B-B14F-4D97-AF65-F5344CB8AC3E}">
        <p14:creationId xmlns:p14="http://schemas.microsoft.com/office/powerpoint/2010/main" val="3389825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am dia - profile kép, rövid infó 01 ">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985334"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989178"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515707"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5" name="Oval 24">
            <a:extLst>
              <a:ext uri="{FF2B5EF4-FFF2-40B4-BE49-F238E27FC236}">
                <a16:creationId xmlns:a16="http://schemas.microsoft.com/office/drawing/2014/main" id="{1CDFB354-E6BC-4D15-BF20-435CDCDE4A7E}"/>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9" name="Slide Number Placeholder 5">
            <a:extLst>
              <a:ext uri="{FF2B5EF4-FFF2-40B4-BE49-F238E27FC236}">
                <a16:creationId xmlns:a16="http://schemas.microsoft.com/office/drawing/2014/main" id="{13EA0FB9-CC08-452E-B0EC-AFF7CF2D659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9" name="Text Placeholder 3">
            <a:extLst>
              <a:ext uri="{FF2B5EF4-FFF2-40B4-BE49-F238E27FC236}">
                <a16:creationId xmlns:a16="http://schemas.microsoft.com/office/drawing/2014/main" id="{80451390-0E7D-478A-834D-9C2E2F0A6564}"/>
              </a:ext>
            </a:extLst>
          </p:cNvPr>
          <p:cNvSpPr>
            <a:spLocks noGrp="1"/>
          </p:cNvSpPr>
          <p:nvPr>
            <p:ph type="body" sz="half" idx="19"/>
          </p:nvPr>
        </p:nvSpPr>
        <p:spPr>
          <a:xfrm>
            <a:off x="985332"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Text Placeholder 3">
            <a:extLst>
              <a:ext uri="{FF2B5EF4-FFF2-40B4-BE49-F238E27FC236}">
                <a16:creationId xmlns:a16="http://schemas.microsoft.com/office/drawing/2014/main" id="{CDBCF4D8-3D7C-4AED-8527-F7DCC6782523}"/>
              </a:ext>
            </a:extLst>
          </p:cNvPr>
          <p:cNvSpPr>
            <a:spLocks noGrp="1"/>
          </p:cNvSpPr>
          <p:nvPr>
            <p:ph type="body" sz="half" idx="20"/>
          </p:nvPr>
        </p:nvSpPr>
        <p:spPr>
          <a:xfrm>
            <a:off x="3618736"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D2B8A19F-A33C-465C-83AA-45EFECDFAEA7}"/>
              </a:ext>
            </a:extLst>
          </p:cNvPr>
          <p:cNvSpPr>
            <a:spLocks noGrp="1"/>
          </p:cNvSpPr>
          <p:nvPr>
            <p:ph type="body" sz="half" idx="21"/>
          </p:nvPr>
        </p:nvSpPr>
        <p:spPr>
          <a:xfrm>
            <a:off x="3622580"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0" name="Picture Placeholder 16">
            <a:extLst>
              <a:ext uri="{FF2B5EF4-FFF2-40B4-BE49-F238E27FC236}">
                <a16:creationId xmlns:a16="http://schemas.microsoft.com/office/drawing/2014/main" id="{C1BB8E1F-6170-4B34-B8CE-2E3A7D2ED565}"/>
              </a:ext>
            </a:extLst>
          </p:cNvPr>
          <p:cNvSpPr>
            <a:spLocks noGrp="1"/>
          </p:cNvSpPr>
          <p:nvPr>
            <p:ph type="pic" sz="quarter" idx="22"/>
          </p:nvPr>
        </p:nvSpPr>
        <p:spPr>
          <a:xfrm>
            <a:off x="4149109"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31" name="Text Placeholder 3">
            <a:extLst>
              <a:ext uri="{FF2B5EF4-FFF2-40B4-BE49-F238E27FC236}">
                <a16:creationId xmlns:a16="http://schemas.microsoft.com/office/drawing/2014/main" id="{81FAA7CB-0A7A-4730-9C6F-1F9D35A9284B}"/>
              </a:ext>
            </a:extLst>
          </p:cNvPr>
          <p:cNvSpPr>
            <a:spLocks noGrp="1"/>
          </p:cNvSpPr>
          <p:nvPr>
            <p:ph type="body" sz="half" idx="23"/>
          </p:nvPr>
        </p:nvSpPr>
        <p:spPr>
          <a:xfrm>
            <a:off x="3618734"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87EB8C04-55AD-4CF0-99BE-2DBBA9E14DA1}"/>
              </a:ext>
            </a:extLst>
          </p:cNvPr>
          <p:cNvSpPr>
            <a:spLocks noGrp="1"/>
          </p:cNvSpPr>
          <p:nvPr>
            <p:ph type="body" sz="half" idx="24"/>
          </p:nvPr>
        </p:nvSpPr>
        <p:spPr>
          <a:xfrm>
            <a:off x="6301709"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17C697C1-B396-451E-854D-BB1085CBB134}"/>
              </a:ext>
            </a:extLst>
          </p:cNvPr>
          <p:cNvSpPr>
            <a:spLocks noGrp="1"/>
          </p:cNvSpPr>
          <p:nvPr>
            <p:ph type="body" sz="half" idx="25"/>
          </p:nvPr>
        </p:nvSpPr>
        <p:spPr>
          <a:xfrm>
            <a:off x="6305553"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5" name="Picture Placeholder 16">
            <a:extLst>
              <a:ext uri="{FF2B5EF4-FFF2-40B4-BE49-F238E27FC236}">
                <a16:creationId xmlns:a16="http://schemas.microsoft.com/office/drawing/2014/main" id="{547F8285-345E-427D-B4FF-0CD413152B6E}"/>
              </a:ext>
            </a:extLst>
          </p:cNvPr>
          <p:cNvSpPr>
            <a:spLocks noGrp="1"/>
          </p:cNvSpPr>
          <p:nvPr>
            <p:ph type="pic" sz="quarter" idx="26"/>
          </p:nvPr>
        </p:nvSpPr>
        <p:spPr>
          <a:xfrm>
            <a:off x="6832082"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36" name="Text Placeholder 3">
            <a:extLst>
              <a:ext uri="{FF2B5EF4-FFF2-40B4-BE49-F238E27FC236}">
                <a16:creationId xmlns:a16="http://schemas.microsoft.com/office/drawing/2014/main" id="{15EB8542-064E-4149-8F26-FE4B1EA38A3E}"/>
              </a:ext>
            </a:extLst>
          </p:cNvPr>
          <p:cNvSpPr>
            <a:spLocks noGrp="1"/>
          </p:cNvSpPr>
          <p:nvPr>
            <p:ph type="body" sz="half" idx="27"/>
          </p:nvPr>
        </p:nvSpPr>
        <p:spPr>
          <a:xfrm>
            <a:off x="6301707"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8" name="Text Placeholder 3">
            <a:extLst>
              <a:ext uri="{FF2B5EF4-FFF2-40B4-BE49-F238E27FC236}">
                <a16:creationId xmlns:a16="http://schemas.microsoft.com/office/drawing/2014/main" id="{0F60BBDA-D940-4987-9AD0-1316AB6C3611}"/>
              </a:ext>
            </a:extLst>
          </p:cNvPr>
          <p:cNvSpPr>
            <a:spLocks noGrp="1"/>
          </p:cNvSpPr>
          <p:nvPr>
            <p:ph type="body" sz="half" idx="28"/>
          </p:nvPr>
        </p:nvSpPr>
        <p:spPr>
          <a:xfrm>
            <a:off x="8937494" y="3797048"/>
            <a:ext cx="2196401" cy="478019"/>
          </a:xfrm>
        </p:spPr>
        <p:txBody>
          <a:bodyPr>
            <a:normAutofit/>
          </a:bodyPr>
          <a:lstStyle>
            <a:lvl1pPr marL="0" indent="0" algn="ctr">
              <a:lnSpc>
                <a:spcPct val="100000"/>
              </a:lnSpc>
              <a:buNone/>
              <a:defRPr sz="1600" i="0">
                <a:solidFill>
                  <a:schemeClr val="tx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9" name="Text Placeholder 3">
            <a:extLst>
              <a:ext uri="{FF2B5EF4-FFF2-40B4-BE49-F238E27FC236}">
                <a16:creationId xmlns:a16="http://schemas.microsoft.com/office/drawing/2014/main" id="{74D11547-30C6-4B36-B710-6DFF0DAA898A}"/>
              </a:ext>
            </a:extLst>
          </p:cNvPr>
          <p:cNvSpPr>
            <a:spLocks noGrp="1"/>
          </p:cNvSpPr>
          <p:nvPr>
            <p:ph type="body" sz="half" idx="29"/>
          </p:nvPr>
        </p:nvSpPr>
        <p:spPr>
          <a:xfrm>
            <a:off x="8941338" y="3376370"/>
            <a:ext cx="2196401" cy="478018"/>
          </a:xfrm>
        </p:spPr>
        <p:txBody>
          <a:bodyPr anchor="b">
            <a:noAutofit/>
          </a:bodyPr>
          <a:lstStyle>
            <a:lvl1pPr marL="0" indent="0" algn="ctr">
              <a:lnSpc>
                <a:spcPct val="150000"/>
              </a:lnSpc>
              <a:buNone/>
              <a:defRPr sz="1600">
                <a:solidFill>
                  <a:schemeClr val="accent6"/>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0" name="Picture Placeholder 16">
            <a:extLst>
              <a:ext uri="{FF2B5EF4-FFF2-40B4-BE49-F238E27FC236}">
                <a16:creationId xmlns:a16="http://schemas.microsoft.com/office/drawing/2014/main" id="{CC7869A6-C5B8-4CB1-BC00-2484DC75E46D}"/>
              </a:ext>
            </a:extLst>
          </p:cNvPr>
          <p:cNvSpPr>
            <a:spLocks noGrp="1"/>
          </p:cNvSpPr>
          <p:nvPr>
            <p:ph type="pic" sz="quarter" idx="30"/>
          </p:nvPr>
        </p:nvSpPr>
        <p:spPr>
          <a:xfrm>
            <a:off x="9467867" y="2194036"/>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41" name="Text Placeholder 3">
            <a:extLst>
              <a:ext uri="{FF2B5EF4-FFF2-40B4-BE49-F238E27FC236}">
                <a16:creationId xmlns:a16="http://schemas.microsoft.com/office/drawing/2014/main" id="{EDBCD2FC-3A44-4421-B7FA-8660F32F5E10}"/>
              </a:ext>
            </a:extLst>
          </p:cNvPr>
          <p:cNvSpPr>
            <a:spLocks noGrp="1"/>
          </p:cNvSpPr>
          <p:nvPr>
            <p:ph type="body" sz="half" idx="31"/>
          </p:nvPr>
        </p:nvSpPr>
        <p:spPr>
          <a:xfrm>
            <a:off x="8937492" y="4136821"/>
            <a:ext cx="2196401" cy="869643"/>
          </a:xfrm>
        </p:spPr>
        <p:txBody>
          <a:bodyPr>
            <a:normAutofit/>
          </a:bodyPr>
          <a:lstStyle>
            <a:lvl1pPr marL="0" indent="0" algn="ctr">
              <a:lnSpc>
                <a:spcPct val="100000"/>
              </a:lnSpc>
              <a:buNone/>
              <a:defRPr sz="140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23620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dia - profile kép, rövid infó 02">
    <p:bg>
      <p:bgPr>
        <a:gradFill>
          <a:gsLst>
            <a:gs pos="0">
              <a:schemeClr val="accent2"/>
            </a:gs>
            <a:gs pos="100000">
              <a:schemeClr val="accent5"/>
            </a:gs>
          </a:gsLst>
          <a:path path="circle">
            <a:fillToRect t="100000" r="100000"/>
          </a:path>
        </a:gradFill>
        <a:effectLst/>
      </p:bgPr>
    </p:bg>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985334"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1176283"/>
          </a:xfrm>
        </p:spPr>
        <p:txBody>
          <a:bodyPr/>
          <a:lstStyle>
            <a:lvl1pPr algn="ctr">
              <a:defRPr>
                <a:solidFill>
                  <a:schemeClr val="bg1"/>
                </a:solidFill>
              </a:defRPr>
            </a:lvl1pPr>
          </a:lstStyle>
          <a:p>
            <a:r>
              <a:rPr lang="hu-HU"/>
              <a:t>Mintacím szerkesztése</a:t>
            </a:r>
            <a:endParaRPr lang="hu-HU" dirty="0"/>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p:nvPr>
        </p:nvSpPr>
        <p:spPr>
          <a:xfrm>
            <a:off x="989178"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1515707"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19" name="Text Placeholder 3">
            <a:extLst>
              <a:ext uri="{FF2B5EF4-FFF2-40B4-BE49-F238E27FC236}">
                <a16:creationId xmlns:a16="http://schemas.microsoft.com/office/drawing/2014/main" id="{80451390-0E7D-478A-834D-9C2E2F0A6564}"/>
              </a:ext>
            </a:extLst>
          </p:cNvPr>
          <p:cNvSpPr>
            <a:spLocks noGrp="1"/>
          </p:cNvSpPr>
          <p:nvPr>
            <p:ph type="body" sz="half" idx="19"/>
          </p:nvPr>
        </p:nvSpPr>
        <p:spPr>
          <a:xfrm>
            <a:off x="985332"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Text Placeholder 3">
            <a:extLst>
              <a:ext uri="{FF2B5EF4-FFF2-40B4-BE49-F238E27FC236}">
                <a16:creationId xmlns:a16="http://schemas.microsoft.com/office/drawing/2014/main" id="{CDBCF4D8-3D7C-4AED-8527-F7DCC6782523}"/>
              </a:ext>
            </a:extLst>
          </p:cNvPr>
          <p:cNvSpPr>
            <a:spLocks noGrp="1"/>
          </p:cNvSpPr>
          <p:nvPr>
            <p:ph type="body" sz="half" idx="20"/>
          </p:nvPr>
        </p:nvSpPr>
        <p:spPr>
          <a:xfrm>
            <a:off x="3618736"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D2B8A19F-A33C-465C-83AA-45EFECDFAEA7}"/>
              </a:ext>
            </a:extLst>
          </p:cNvPr>
          <p:cNvSpPr>
            <a:spLocks noGrp="1"/>
          </p:cNvSpPr>
          <p:nvPr>
            <p:ph type="body" sz="half" idx="21"/>
          </p:nvPr>
        </p:nvSpPr>
        <p:spPr>
          <a:xfrm>
            <a:off x="3622580"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0" name="Picture Placeholder 16">
            <a:extLst>
              <a:ext uri="{FF2B5EF4-FFF2-40B4-BE49-F238E27FC236}">
                <a16:creationId xmlns:a16="http://schemas.microsoft.com/office/drawing/2014/main" id="{C1BB8E1F-6170-4B34-B8CE-2E3A7D2ED565}"/>
              </a:ext>
            </a:extLst>
          </p:cNvPr>
          <p:cNvSpPr>
            <a:spLocks noGrp="1"/>
          </p:cNvSpPr>
          <p:nvPr>
            <p:ph type="pic" sz="quarter" idx="22"/>
          </p:nvPr>
        </p:nvSpPr>
        <p:spPr>
          <a:xfrm>
            <a:off x="4149109"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31" name="Text Placeholder 3">
            <a:extLst>
              <a:ext uri="{FF2B5EF4-FFF2-40B4-BE49-F238E27FC236}">
                <a16:creationId xmlns:a16="http://schemas.microsoft.com/office/drawing/2014/main" id="{81FAA7CB-0A7A-4730-9C6F-1F9D35A9284B}"/>
              </a:ext>
            </a:extLst>
          </p:cNvPr>
          <p:cNvSpPr>
            <a:spLocks noGrp="1"/>
          </p:cNvSpPr>
          <p:nvPr>
            <p:ph type="body" sz="half" idx="23"/>
          </p:nvPr>
        </p:nvSpPr>
        <p:spPr>
          <a:xfrm>
            <a:off x="3618734"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3" name="Text Placeholder 3">
            <a:extLst>
              <a:ext uri="{FF2B5EF4-FFF2-40B4-BE49-F238E27FC236}">
                <a16:creationId xmlns:a16="http://schemas.microsoft.com/office/drawing/2014/main" id="{87EB8C04-55AD-4CF0-99BE-2DBBA9E14DA1}"/>
              </a:ext>
            </a:extLst>
          </p:cNvPr>
          <p:cNvSpPr>
            <a:spLocks noGrp="1"/>
          </p:cNvSpPr>
          <p:nvPr>
            <p:ph type="body" sz="half" idx="24"/>
          </p:nvPr>
        </p:nvSpPr>
        <p:spPr>
          <a:xfrm>
            <a:off x="6301709"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17C697C1-B396-451E-854D-BB1085CBB134}"/>
              </a:ext>
            </a:extLst>
          </p:cNvPr>
          <p:cNvSpPr>
            <a:spLocks noGrp="1"/>
          </p:cNvSpPr>
          <p:nvPr>
            <p:ph type="body" sz="half" idx="25"/>
          </p:nvPr>
        </p:nvSpPr>
        <p:spPr>
          <a:xfrm>
            <a:off x="6305553"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5" name="Picture Placeholder 16">
            <a:extLst>
              <a:ext uri="{FF2B5EF4-FFF2-40B4-BE49-F238E27FC236}">
                <a16:creationId xmlns:a16="http://schemas.microsoft.com/office/drawing/2014/main" id="{547F8285-345E-427D-B4FF-0CD413152B6E}"/>
              </a:ext>
            </a:extLst>
          </p:cNvPr>
          <p:cNvSpPr>
            <a:spLocks noGrp="1"/>
          </p:cNvSpPr>
          <p:nvPr>
            <p:ph type="pic" sz="quarter" idx="26"/>
          </p:nvPr>
        </p:nvSpPr>
        <p:spPr>
          <a:xfrm>
            <a:off x="6832082"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36" name="Text Placeholder 3">
            <a:extLst>
              <a:ext uri="{FF2B5EF4-FFF2-40B4-BE49-F238E27FC236}">
                <a16:creationId xmlns:a16="http://schemas.microsoft.com/office/drawing/2014/main" id="{15EB8542-064E-4149-8F26-FE4B1EA38A3E}"/>
              </a:ext>
            </a:extLst>
          </p:cNvPr>
          <p:cNvSpPr>
            <a:spLocks noGrp="1"/>
          </p:cNvSpPr>
          <p:nvPr>
            <p:ph type="body" sz="half" idx="27"/>
          </p:nvPr>
        </p:nvSpPr>
        <p:spPr>
          <a:xfrm>
            <a:off x="6301707"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8" name="Text Placeholder 3">
            <a:extLst>
              <a:ext uri="{FF2B5EF4-FFF2-40B4-BE49-F238E27FC236}">
                <a16:creationId xmlns:a16="http://schemas.microsoft.com/office/drawing/2014/main" id="{0F60BBDA-D940-4987-9AD0-1316AB6C3611}"/>
              </a:ext>
            </a:extLst>
          </p:cNvPr>
          <p:cNvSpPr>
            <a:spLocks noGrp="1"/>
          </p:cNvSpPr>
          <p:nvPr>
            <p:ph type="body" sz="half" idx="28"/>
          </p:nvPr>
        </p:nvSpPr>
        <p:spPr>
          <a:xfrm>
            <a:off x="8937494" y="3797048"/>
            <a:ext cx="2196401" cy="478019"/>
          </a:xfrm>
        </p:spPr>
        <p:txBody>
          <a:bodyPr>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9" name="Text Placeholder 3">
            <a:extLst>
              <a:ext uri="{FF2B5EF4-FFF2-40B4-BE49-F238E27FC236}">
                <a16:creationId xmlns:a16="http://schemas.microsoft.com/office/drawing/2014/main" id="{74D11547-30C6-4B36-B710-6DFF0DAA898A}"/>
              </a:ext>
            </a:extLst>
          </p:cNvPr>
          <p:cNvSpPr>
            <a:spLocks noGrp="1"/>
          </p:cNvSpPr>
          <p:nvPr>
            <p:ph type="body" sz="half" idx="29"/>
          </p:nvPr>
        </p:nvSpPr>
        <p:spPr>
          <a:xfrm>
            <a:off x="8941338" y="3376370"/>
            <a:ext cx="2196401" cy="478018"/>
          </a:xfrm>
        </p:spPr>
        <p:txBody>
          <a:bodyPr anchor="b">
            <a:noAutofit/>
          </a:bodyPr>
          <a:lstStyle>
            <a:lvl1pPr marL="0" indent="0" algn="ctr">
              <a:lnSpc>
                <a:spcPct val="150000"/>
              </a:lnSpc>
              <a:buNone/>
              <a:defRPr sz="160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0" name="Picture Placeholder 16">
            <a:extLst>
              <a:ext uri="{FF2B5EF4-FFF2-40B4-BE49-F238E27FC236}">
                <a16:creationId xmlns:a16="http://schemas.microsoft.com/office/drawing/2014/main" id="{CC7869A6-C5B8-4CB1-BC00-2484DC75E46D}"/>
              </a:ext>
            </a:extLst>
          </p:cNvPr>
          <p:cNvSpPr>
            <a:spLocks noGrp="1"/>
          </p:cNvSpPr>
          <p:nvPr>
            <p:ph type="pic" sz="quarter" idx="30"/>
          </p:nvPr>
        </p:nvSpPr>
        <p:spPr>
          <a:xfrm>
            <a:off x="9467867" y="2194036"/>
            <a:ext cx="1135653" cy="1135653"/>
          </a:xfrm>
          <a:prstGeom prst="ellipse">
            <a:avLst/>
          </a:prstGeom>
        </p:spPr>
        <p:txBody>
          <a:bodyPr>
            <a:normAutofit/>
          </a:bodyPr>
          <a:lstStyle>
            <a:lvl1pPr marL="0" indent="0" algn="ctr">
              <a:buNone/>
              <a:defRPr sz="1200">
                <a:solidFill>
                  <a:schemeClr val="bg1"/>
                </a:solidFill>
              </a:defRPr>
            </a:lvl1pPr>
          </a:lstStyle>
          <a:p>
            <a:r>
              <a:rPr lang="hu-HU"/>
              <a:t>Kép beszúrásához kattintson az ikonra</a:t>
            </a:r>
            <a:endParaRPr lang="hu-HU" dirty="0"/>
          </a:p>
        </p:txBody>
      </p:sp>
      <p:sp>
        <p:nvSpPr>
          <p:cNvPr id="41" name="Text Placeholder 3">
            <a:extLst>
              <a:ext uri="{FF2B5EF4-FFF2-40B4-BE49-F238E27FC236}">
                <a16:creationId xmlns:a16="http://schemas.microsoft.com/office/drawing/2014/main" id="{EDBCD2FC-3A44-4421-B7FA-8660F32F5E10}"/>
              </a:ext>
            </a:extLst>
          </p:cNvPr>
          <p:cNvSpPr>
            <a:spLocks noGrp="1"/>
          </p:cNvSpPr>
          <p:nvPr>
            <p:ph type="body" sz="half" idx="31"/>
          </p:nvPr>
        </p:nvSpPr>
        <p:spPr>
          <a:xfrm>
            <a:off x="8937492" y="4136821"/>
            <a:ext cx="2196401" cy="869643"/>
          </a:xfrm>
        </p:spPr>
        <p:txBody>
          <a:bodyPr>
            <a:normAutofit/>
          </a:bodyPr>
          <a:lstStyle>
            <a:lvl1pPr marL="0" indent="0" algn="ctr">
              <a:lnSpc>
                <a:spcPct val="100000"/>
              </a:lnSpc>
              <a:buNone/>
              <a:defRPr sz="1400" i="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pic>
        <p:nvPicPr>
          <p:cNvPr id="45" name="Graphic 44">
            <a:extLst>
              <a:ext uri="{FF2B5EF4-FFF2-40B4-BE49-F238E27FC236}">
                <a16:creationId xmlns:a16="http://schemas.microsoft.com/office/drawing/2014/main" id="{EBEB91BD-26F5-4461-B117-4E82D455C0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46" name="Slide Number Placeholder 5">
            <a:extLst>
              <a:ext uri="{FF2B5EF4-FFF2-40B4-BE49-F238E27FC236}">
                <a16:creationId xmlns:a16="http://schemas.microsoft.com/office/drawing/2014/main" id="{17B23CCD-9051-4D42-949F-352CF5B6E565}"/>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47" name="Oval 46">
            <a:extLst>
              <a:ext uri="{FF2B5EF4-FFF2-40B4-BE49-F238E27FC236}">
                <a16:creationId xmlns:a16="http://schemas.microsoft.com/office/drawing/2014/main" id="{95396B34-5FCE-4030-9A7D-DBD082C24DAA}"/>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48" name="Slide Number Placeholder 5">
            <a:extLst>
              <a:ext uri="{FF2B5EF4-FFF2-40B4-BE49-F238E27FC236}">
                <a16:creationId xmlns:a16="http://schemas.microsoft.com/office/drawing/2014/main" id="{79CFB326-3D73-46C2-B339-22F43C3F06F1}"/>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761734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am dia - profile kép, rövid infó 03">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9DB3BAB-48C7-4F1F-B36D-05447C984F94}"/>
              </a:ext>
            </a:extLst>
          </p:cNvPr>
          <p:cNvSpPr>
            <a:spLocks noGrp="1"/>
          </p:cNvSpPr>
          <p:nvPr>
            <p:ph type="body" sz="half" idx="2"/>
          </p:nvPr>
        </p:nvSpPr>
        <p:spPr>
          <a:xfrm>
            <a:off x="2090927" y="2951303"/>
            <a:ext cx="2196401" cy="478019"/>
          </a:xfrm>
        </p:spPr>
        <p:txBody>
          <a:bodyPr>
            <a:normAutofit/>
          </a:bodyPr>
          <a:lstStyle>
            <a:lvl1pPr marL="0" indent="0" algn="ctr">
              <a:lnSpc>
                <a:spcPct val="100000"/>
              </a:lnSpc>
              <a:buNone/>
              <a:defRPr sz="16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867747" y="325946"/>
            <a:ext cx="10356980" cy="601667"/>
          </a:xfrm>
        </p:spPr>
        <p:txBody>
          <a:bodyPr/>
          <a:lstStyle>
            <a:lvl1pPr algn="ctr">
              <a:defRPr/>
            </a:lvl1pPr>
          </a:lstStyle>
          <a:p>
            <a:r>
              <a:rPr lang="hu-HU"/>
              <a:t>Mintacím szerkesztése</a:t>
            </a:r>
          </a:p>
        </p:txBody>
      </p:sp>
      <p:sp>
        <p:nvSpPr>
          <p:cNvPr id="12" name="Text Placeholder 3">
            <a:extLst>
              <a:ext uri="{FF2B5EF4-FFF2-40B4-BE49-F238E27FC236}">
                <a16:creationId xmlns:a16="http://schemas.microsoft.com/office/drawing/2014/main" id="{7E023A25-3F38-42C4-BD87-F92111F0BC7B}"/>
              </a:ext>
            </a:extLst>
          </p:cNvPr>
          <p:cNvSpPr>
            <a:spLocks noGrp="1"/>
          </p:cNvSpPr>
          <p:nvPr>
            <p:ph type="body" sz="half" idx="17" hasCustomPrompt="1"/>
          </p:nvPr>
        </p:nvSpPr>
        <p:spPr>
          <a:xfrm>
            <a:off x="2094771" y="2530625"/>
            <a:ext cx="2196401" cy="478018"/>
          </a:xfrm>
        </p:spPr>
        <p:txBody>
          <a:bodyPr anchor="b">
            <a:noAutofit/>
          </a:bodyPr>
          <a:lstStyle>
            <a:lvl1pPr marL="0" indent="0" algn="ctr">
              <a:lnSpc>
                <a:spcPct val="150000"/>
              </a:lnSpc>
              <a:buNone/>
              <a:defRPr sz="16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p>
            <a:r>
              <a:rPr lang="hu-HU"/>
              <a:t>Confidential</a:t>
            </a:r>
          </a:p>
        </p:txBody>
      </p:sp>
      <p:sp>
        <p:nvSpPr>
          <p:cNvPr id="11" name="Picture Placeholder 16">
            <a:extLst>
              <a:ext uri="{FF2B5EF4-FFF2-40B4-BE49-F238E27FC236}">
                <a16:creationId xmlns:a16="http://schemas.microsoft.com/office/drawing/2014/main" id="{5FF7C677-C7C2-419B-B0DD-830014874BB7}"/>
              </a:ext>
            </a:extLst>
          </p:cNvPr>
          <p:cNvSpPr>
            <a:spLocks noGrp="1"/>
          </p:cNvSpPr>
          <p:nvPr>
            <p:ph type="pic" sz="quarter" idx="18"/>
          </p:nvPr>
        </p:nvSpPr>
        <p:spPr>
          <a:xfrm>
            <a:off x="2621300" y="1348291"/>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25" name="Oval 24">
            <a:extLst>
              <a:ext uri="{FF2B5EF4-FFF2-40B4-BE49-F238E27FC236}">
                <a16:creationId xmlns:a16="http://schemas.microsoft.com/office/drawing/2014/main" id="{1CDFB354-E6BC-4D15-BF20-435CDCDE4A7E}"/>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9" name="Slide Number Placeholder 5">
            <a:extLst>
              <a:ext uri="{FF2B5EF4-FFF2-40B4-BE49-F238E27FC236}">
                <a16:creationId xmlns:a16="http://schemas.microsoft.com/office/drawing/2014/main" id="{13EA0FB9-CC08-452E-B0EC-AFF7CF2D659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Text Placeholder 3">
            <a:extLst>
              <a:ext uri="{FF2B5EF4-FFF2-40B4-BE49-F238E27FC236}">
                <a16:creationId xmlns:a16="http://schemas.microsoft.com/office/drawing/2014/main" id="{CDBCF4D8-3D7C-4AED-8527-F7DCC6782523}"/>
              </a:ext>
            </a:extLst>
          </p:cNvPr>
          <p:cNvSpPr>
            <a:spLocks noGrp="1"/>
          </p:cNvSpPr>
          <p:nvPr>
            <p:ph type="body" sz="half" idx="20"/>
          </p:nvPr>
        </p:nvSpPr>
        <p:spPr>
          <a:xfrm>
            <a:off x="4724329" y="2951303"/>
            <a:ext cx="2196401" cy="478019"/>
          </a:xfrm>
        </p:spPr>
        <p:txBody>
          <a:bodyPr>
            <a:normAutofit/>
          </a:bodyPr>
          <a:lstStyle>
            <a:lvl1pPr marL="0" indent="0" algn="ctr">
              <a:lnSpc>
                <a:spcPct val="100000"/>
              </a:lnSpc>
              <a:buNone/>
              <a:defRPr sz="16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D2B8A19F-A33C-465C-83AA-45EFECDFAEA7}"/>
              </a:ext>
            </a:extLst>
          </p:cNvPr>
          <p:cNvSpPr>
            <a:spLocks noGrp="1"/>
          </p:cNvSpPr>
          <p:nvPr>
            <p:ph type="body" sz="half" idx="21" hasCustomPrompt="1"/>
          </p:nvPr>
        </p:nvSpPr>
        <p:spPr>
          <a:xfrm>
            <a:off x="4728173" y="2530625"/>
            <a:ext cx="2196401" cy="478018"/>
          </a:xfrm>
        </p:spPr>
        <p:txBody>
          <a:bodyPr anchor="b">
            <a:noAutofit/>
          </a:bodyPr>
          <a:lstStyle>
            <a:lvl1pPr marL="0" indent="0" algn="ctr">
              <a:lnSpc>
                <a:spcPct val="150000"/>
              </a:lnSpc>
              <a:buNone/>
              <a:defRPr sz="16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0" name="Picture Placeholder 16">
            <a:extLst>
              <a:ext uri="{FF2B5EF4-FFF2-40B4-BE49-F238E27FC236}">
                <a16:creationId xmlns:a16="http://schemas.microsoft.com/office/drawing/2014/main" id="{C1BB8E1F-6170-4B34-B8CE-2E3A7D2ED565}"/>
              </a:ext>
            </a:extLst>
          </p:cNvPr>
          <p:cNvSpPr>
            <a:spLocks noGrp="1"/>
          </p:cNvSpPr>
          <p:nvPr>
            <p:ph type="pic" sz="quarter" idx="22"/>
          </p:nvPr>
        </p:nvSpPr>
        <p:spPr>
          <a:xfrm>
            <a:off x="5254702" y="1348291"/>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33" name="Text Placeholder 3">
            <a:extLst>
              <a:ext uri="{FF2B5EF4-FFF2-40B4-BE49-F238E27FC236}">
                <a16:creationId xmlns:a16="http://schemas.microsoft.com/office/drawing/2014/main" id="{87EB8C04-55AD-4CF0-99BE-2DBBA9E14DA1}"/>
              </a:ext>
            </a:extLst>
          </p:cNvPr>
          <p:cNvSpPr>
            <a:spLocks noGrp="1"/>
          </p:cNvSpPr>
          <p:nvPr>
            <p:ph type="body" sz="half" idx="24"/>
          </p:nvPr>
        </p:nvSpPr>
        <p:spPr>
          <a:xfrm>
            <a:off x="7407302" y="2951303"/>
            <a:ext cx="2196401" cy="478019"/>
          </a:xfrm>
        </p:spPr>
        <p:txBody>
          <a:bodyPr>
            <a:normAutofit/>
          </a:bodyPr>
          <a:lstStyle>
            <a:lvl1pPr marL="0" indent="0" algn="ctr">
              <a:lnSpc>
                <a:spcPct val="100000"/>
              </a:lnSpc>
              <a:buNone/>
              <a:defRPr sz="16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4" name="Text Placeholder 3">
            <a:extLst>
              <a:ext uri="{FF2B5EF4-FFF2-40B4-BE49-F238E27FC236}">
                <a16:creationId xmlns:a16="http://schemas.microsoft.com/office/drawing/2014/main" id="{17C697C1-B396-451E-854D-BB1085CBB134}"/>
              </a:ext>
            </a:extLst>
          </p:cNvPr>
          <p:cNvSpPr>
            <a:spLocks noGrp="1"/>
          </p:cNvSpPr>
          <p:nvPr>
            <p:ph type="body" sz="half" idx="25" hasCustomPrompt="1"/>
          </p:nvPr>
        </p:nvSpPr>
        <p:spPr>
          <a:xfrm>
            <a:off x="7411146" y="2530625"/>
            <a:ext cx="2196401" cy="478018"/>
          </a:xfrm>
        </p:spPr>
        <p:txBody>
          <a:bodyPr anchor="b">
            <a:noAutofit/>
          </a:bodyPr>
          <a:lstStyle>
            <a:lvl1pPr marL="0" indent="0" algn="ctr">
              <a:lnSpc>
                <a:spcPct val="150000"/>
              </a:lnSpc>
              <a:buNone/>
              <a:defRPr sz="16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5" name="Picture Placeholder 16">
            <a:extLst>
              <a:ext uri="{FF2B5EF4-FFF2-40B4-BE49-F238E27FC236}">
                <a16:creationId xmlns:a16="http://schemas.microsoft.com/office/drawing/2014/main" id="{547F8285-345E-427D-B4FF-0CD413152B6E}"/>
              </a:ext>
            </a:extLst>
          </p:cNvPr>
          <p:cNvSpPr>
            <a:spLocks noGrp="1"/>
          </p:cNvSpPr>
          <p:nvPr>
            <p:ph type="pic" sz="quarter" idx="26"/>
          </p:nvPr>
        </p:nvSpPr>
        <p:spPr>
          <a:xfrm>
            <a:off x="7937675" y="1348291"/>
            <a:ext cx="1135653" cy="1135653"/>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45" name="Text Placeholder 3">
            <a:extLst>
              <a:ext uri="{FF2B5EF4-FFF2-40B4-BE49-F238E27FC236}">
                <a16:creationId xmlns:a16="http://schemas.microsoft.com/office/drawing/2014/main" id="{2A53AF1B-C568-4F87-92F6-E66D6887C646}"/>
              </a:ext>
            </a:extLst>
          </p:cNvPr>
          <p:cNvSpPr>
            <a:spLocks noGrp="1"/>
          </p:cNvSpPr>
          <p:nvPr>
            <p:ph type="body" sz="half" idx="27"/>
          </p:nvPr>
        </p:nvSpPr>
        <p:spPr>
          <a:xfrm>
            <a:off x="421183"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6" name="Text Placeholder 3">
            <a:extLst>
              <a:ext uri="{FF2B5EF4-FFF2-40B4-BE49-F238E27FC236}">
                <a16:creationId xmlns:a16="http://schemas.microsoft.com/office/drawing/2014/main" id="{D5B9C6A2-3C58-44F7-BB58-EBD68F3BCCD9}"/>
              </a:ext>
            </a:extLst>
          </p:cNvPr>
          <p:cNvSpPr>
            <a:spLocks noGrp="1"/>
          </p:cNvSpPr>
          <p:nvPr>
            <p:ph type="body" sz="half" idx="28" hasCustomPrompt="1"/>
          </p:nvPr>
        </p:nvSpPr>
        <p:spPr>
          <a:xfrm>
            <a:off x="425027"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47" name="Picture Placeholder 16">
            <a:extLst>
              <a:ext uri="{FF2B5EF4-FFF2-40B4-BE49-F238E27FC236}">
                <a16:creationId xmlns:a16="http://schemas.microsoft.com/office/drawing/2014/main" id="{D1125AF0-D0EE-40FA-8671-BA6A0C1CB03A}"/>
              </a:ext>
            </a:extLst>
          </p:cNvPr>
          <p:cNvSpPr>
            <a:spLocks noGrp="1"/>
          </p:cNvSpPr>
          <p:nvPr>
            <p:ph type="pic" sz="quarter" idx="29"/>
          </p:nvPr>
        </p:nvSpPr>
        <p:spPr>
          <a:xfrm>
            <a:off x="1131549"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48" name="Text Placeholder 3">
            <a:extLst>
              <a:ext uri="{FF2B5EF4-FFF2-40B4-BE49-F238E27FC236}">
                <a16:creationId xmlns:a16="http://schemas.microsoft.com/office/drawing/2014/main" id="{F0EC7E3B-7CDA-4C97-AD08-481278B941B4}"/>
              </a:ext>
            </a:extLst>
          </p:cNvPr>
          <p:cNvSpPr>
            <a:spLocks noGrp="1"/>
          </p:cNvSpPr>
          <p:nvPr>
            <p:ph type="body" sz="half" idx="30"/>
          </p:nvPr>
        </p:nvSpPr>
        <p:spPr>
          <a:xfrm>
            <a:off x="2691402"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9" name="Text Placeholder 3">
            <a:extLst>
              <a:ext uri="{FF2B5EF4-FFF2-40B4-BE49-F238E27FC236}">
                <a16:creationId xmlns:a16="http://schemas.microsoft.com/office/drawing/2014/main" id="{AAA421D6-A411-496D-8061-1A47AF7F6528}"/>
              </a:ext>
            </a:extLst>
          </p:cNvPr>
          <p:cNvSpPr>
            <a:spLocks noGrp="1"/>
          </p:cNvSpPr>
          <p:nvPr>
            <p:ph type="body" sz="half" idx="31" hasCustomPrompt="1"/>
          </p:nvPr>
        </p:nvSpPr>
        <p:spPr>
          <a:xfrm>
            <a:off x="2695246"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0" name="Picture Placeholder 16">
            <a:extLst>
              <a:ext uri="{FF2B5EF4-FFF2-40B4-BE49-F238E27FC236}">
                <a16:creationId xmlns:a16="http://schemas.microsoft.com/office/drawing/2014/main" id="{442294F0-3342-4DD6-8B9F-28E9D7DC6E10}"/>
              </a:ext>
            </a:extLst>
          </p:cNvPr>
          <p:cNvSpPr>
            <a:spLocks noGrp="1"/>
          </p:cNvSpPr>
          <p:nvPr>
            <p:ph type="pic" sz="quarter" idx="32"/>
          </p:nvPr>
        </p:nvSpPr>
        <p:spPr>
          <a:xfrm>
            <a:off x="3401768"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51" name="Text Placeholder 3">
            <a:extLst>
              <a:ext uri="{FF2B5EF4-FFF2-40B4-BE49-F238E27FC236}">
                <a16:creationId xmlns:a16="http://schemas.microsoft.com/office/drawing/2014/main" id="{368A5E4D-BD0C-40F2-9E21-372149E45CD4}"/>
              </a:ext>
            </a:extLst>
          </p:cNvPr>
          <p:cNvSpPr>
            <a:spLocks noGrp="1"/>
          </p:cNvSpPr>
          <p:nvPr>
            <p:ph type="body" sz="half" idx="33"/>
          </p:nvPr>
        </p:nvSpPr>
        <p:spPr>
          <a:xfrm>
            <a:off x="4961621"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2" name="Text Placeholder 3">
            <a:extLst>
              <a:ext uri="{FF2B5EF4-FFF2-40B4-BE49-F238E27FC236}">
                <a16:creationId xmlns:a16="http://schemas.microsoft.com/office/drawing/2014/main" id="{F182D799-87EB-43AB-BBF2-6D02E578C2D2}"/>
              </a:ext>
            </a:extLst>
          </p:cNvPr>
          <p:cNvSpPr>
            <a:spLocks noGrp="1"/>
          </p:cNvSpPr>
          <p:nvPr>
            <p:ph type="body" sz="half" idx="34" hasCustomPrompt="1"/>
          </p:nvPr>
        </p:nvSpPr>
        <p:spPr>
          <a:xfrm>
            <a:off x="4965465"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3" name="Picture Placeholder 16">
            <a:extLst>
              <a:ext uri="{FF2B5EF4-FFF2-40B4-BE49-F238E27FC236}">
                <a16:creationId xmlns:a16="http://schemas.microsoft.com/office/drawing/2014/main" id="{3315BB6E-2D90-4A74-AEFB-3A0125E4E26B}"/>
              </a:ext>
            </a:extLst>
          </p:cNvPr>
          <p:cNvSpPr>
            <a:spLocks noGrp="1"/>
          </p:cNvSpPr>
          <p:nvPr>
            <p:ph type="pic" sz="quarter" idx="35"/>
          </p:nvPr>
        </p:nvSpPr>
        <p:spPr>
          <a:xfrm>
            <a:off x="5671987"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54" name="Text Placeholder 3">
            <a:extLst>
              <a:ext uri="{FF2B5EF4-FFF2-40B4-BE49-F238E27FC236}">
                <a16:creationId xmlns:a16="http://schemas.microsoft.com/office/drawing/2014/main" id="{FF9F8C0C-E4C2-41BF-AAE6-787D81286758}"/>
              </a:ext>
            </a:extLst>
          </p:cNvPr>
          <p:cNvSpPr>
            <a:spLocks noGrp="1"/>
          </p:cNvSpPr>
          <p:nvPr>
            <p:ph type="body" sz="half" idx="36"/>
          </p:nvPr>
        </p:nvSpPr>
        <p:spPr>
          <a:xfrm>
            <a:off x="7231840"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5" name="Text Placeholder 3">
            <a:extLst>
              <a:ext uri="{FF2B5EF4-FFF2-40B4-BE49-F238E27FC236}">
                <a16:creationId xmlns:a16="http://schemas.microsoft.com/office/drawing/2014/main" id="{E292D772-9038-4262-9013-2866DF339343}"/>
              </a:ext>
            </a:extLst>
          </p:cNvPr>
          <p:cNvSpPr>
            <a:spLocks noGrp="1"/>
          </p:cNvSpPr>
          <p:nvPr>
            <p:ph type="body" sz="half" idx="37" hasCustomPrompt="1"/>
          </p:nvPr>
        </p:nvSpPr>
        <p:spPr>
          <a:xfrm>
            <a:off x="7235684"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6" name="Picture Placeholder 16">
            <a:extLst>
              <a:ext uri="{FF2B5EF4-FFF2-40B4-BE49-F238E27FC236}">
                <a16:creationId xmlns:a16="http://schemas.microsoft.com/office/drawing/2014/main" id="{7F794C65-3674-40BD-8E1D-93C97AC0A202}"/>
              </a:ext>
            </a:extLst>
          </p:cNvPr>
          <p:cNvSpPr>
            <a:spLocks noGrp="1"/>
          </p:cNvSpPr>
          <p:nvPr>
            <p:ph type="pic" sz="quarter" idx="38"/>
          </p:nvPr>
        </p:nvSpPr>
        <p:spPr>
          <a:xfrm>
            <a:off x="7942206"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57" name="Text Placeholder 3">
            <a:extLst>
              <a:ext uri="{FF2B5EF4-FFF2-40B4-BE49-F238E27FC236}">
                <a16:creationId xmlns:a16="http://schemas.microsoft.com/office/drawing/2014/main" id="{B6E1794C-D29D-4D76-BCF6-DF6A8AB1828F}"/>
              </a:ext>
            </a:extLst>
          </p:cNvPr>
          <p:cNvSpPr>
            <a:spLocks noGrp="1"/>
          </p:cNvSpPr>
          <p:nvPr>
            <p:ph type="body" sz="half" idx="39"/>
          </p:nvPr>
        </p:nvSpPr>
        <p:spPr>
          <a:xfrm>
            <a:off x="9502059" y="5582104"/>
            <a:ext cx="2196401" cy="478019"/>
          </a:xfrm>
        </p:spPr>
        <p:txBody>
          <a:bodyPr>
            <a:normAutofit/>
          </a:bodyPr>
          <a:lstStyle>
            <a:lvl1pPr marL="0" indent="0" algn="ctr">
              <a:lnSpc>
                <a:spcPct val="100000"/>
              </a:lnSpc>
              <a:buNone/>
              <a:defRPr sz="1300" i="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8" name="Text Placeholder 3">
            <a:extLst>
              <a:ext uri="{FF2B5EF4-FFF2-40B4-BE49-F238E27FC236}">
                <a16:creationId xmlns:a16="http://schemas.microsoft.com/office/drawing/2014/main" id="{D742936C-6949-4F5E-9835-EEA81493A558}"/>
              </a:ext>
            </a:extLst>
          </p:cNvPr>
          <p:cNvSpPr>
            <a:spLocks noGrp="1"/>
          </p:cNvSpPr>
          <p:nvPr>
            <p:ph type="body" sz="half" idx="40" hasCustomPrompt="1"/>
          </p:nvPr>
        </p:nvSpPr>
        <p:spPr>
          <a:xfrm>
            <a:off x="9505903" y="5161426"/>
            <a:ext cx="2196401" cy="478018"/>
          </a:xfrm>
        </p:spPr>
        <p:txBody>
          <a:bodyPr anchor="b">
            <a:noAutofit/>
          </a:bodyPr>
          <a:lstStyle>
            <a:lvl1pPr marL="0" indent="0" algn="ctr">
              <a:lnSpc>
                <a:spcPct val="150000"/>
              </a:lnSpc>
              <a:buNone/>
              <a:defRPr sz="1400">
                <a:solidFill>
                  <a:schemeClr val="accent6"/>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9" name="Picture Placeholder 16">
            <a:extLst>
              <a:ext uri="{FF2B5EF4-FFF2-40B4-BE49-F238E27FC236}">
                <a16:creationId xmlns:a16="http://schemas.microsoft.com/office/drawing/2014/main" id="{71475737-05D1-422C-90FB-BDFFCEF78C3E}"/>
              </a:ext>
            </a:extLst>
          </p:cNvPr>
          <p:cNvSpPr>
            <a:spLocks noGrp="1"/>
          </p:cNvSpPr>
          <p:nvPr>
            <p:ph type="pic" sz="quarter" idx="41"/>
          </p:nvPr>
        </p:nvSpPr>
        <p:spPr>
          <a:xfrm>
            <a:off x="10212425" y="4375214"/>
            <a:ext cx="775666" cy="775666"/>
          </a:xfrm>
          <a:prstGeom prst="ellipse">
            <a:avLst/>
          </a:prstGeom>
        </p:spPr>
        <p:txBody>
          <a:bodyPr>
            <a:normAutofit/>
          </a:bodyPr>
          <a:lstStyle>
            <a:lvl1pPr marL="0" indent="0" algn="ctr">
              <a:buNone/>
              <a:defRPr sz="1200">
                <a:solidFill>
                  <a:schemeClr val="tx1"/>
                </a:solidFill>
              </a:defRPr>
            </a:lvl1pPr>
          </a:lstStyle>
          <a:p>
            <a:r>
              <a:rPr lang="hu-HU"/>
              <a:t>Kép beszúrásához kattintson az ikonra</a:t>
            </a:r>
            <a:endParaRPr lang="hu-HU" dirty="0"/>
          </a:p>
        </p:txBody>
      </p:sp>
      <p:sp>
        <p:nvSpPr>
          <p:cNvPr id="61" name="Text Placeholder 9">
            <a:extLst>
              <a:ext uri="{FF2B5EF4-FFF2-40B4-BE49-F238E27FC236}">
                <a16:creationId xmlns:a16="http://schemas.microsoft.com/office/drawing/2014/main" id="{1FE2CE21-F157-4A50-BC8F-933DB1080F9C}"/>
              </a:ext>
            </a:extLst>
          </p:cNvPr>
          <p:cNvSpPr>
            <a:spLocks noGrp="1"/>
          </p:cNvSpPr>
          <p:nvPr>
            <p:ph type="body" sz="quarter" idx="19"/>
          </p:nvPr>
        </p:nvSpPr>
        <p:spPr>
          <a:xfrm>
            <a:off x="564728" y="3767793"/>
            <a:ext cx="10515600" cy="365125"/>
          </a:xfrm>
        </p:spPr>
        <p:txBody>
          <a:bodyPr anchor="t">
            <a:noAutofit/>
          </a:bodyPr>
          <a:lstStyle>
            <a:lvl1pPr marL="0" indent="0" algn="ctr">
              <a:lnSpc>
                <a:spcPts val="1700"/>
              </a:lnSpc>
              <a:buNone/>
              <a:defRPr sz="1600" i="0" u="none">
                <a:solidFill>
                  <a:schemeClr val="tx1"/>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0010279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am dia, mint csoportkép 01">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B7AF3511-2CFF-4CCD-91E7-0EC37BA3B310}"/>
              </a:ext>
            </a:extLst>
          </p:cNvPr>
          <p:cNvSpPr/>
          <p:nvPr userDrawn="1"/>
        </p:nvSpPr>
        <p:spPr>
          <a:xfrm>
            <a:off x="0" y="-13124"/>
            <a:ext cx="12191784" cy="6871124"/>
          </a:xfrm>
          <a:prstGeom prst="rect">
            <a:avLst/>
          </a:prstGeom>
          <a:gradFill flip="none" rotWithShape="1">
            <a:gsLst>
              <a:gs pos="0">
                <a:schemeClr val="accent1">
                  <a:alpha val="30000"/>
                </a:schemeClr>
              </a:gs>
              <a:gs pos="100000">
                <a:schemeClr val="accent5">
                  <a:alpha val="3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917402" y="4758612"/>
            <a:ext cx="10356980" cy="1045029"/>
          </a:xfrm>
        </p:spPr>
        <p:txBody>
          <a:bodyPr anchor="b"/>
          <a:lstStyle>
            <a:lvl1pPr algn="ctr">
              <a:defRPr>
                <a:solidFill>
                  <a:schemeClr val="bg1"/>
                </a:solidFill>
              </a:defRPr>
            </a:lvl1pPr>
          </a:lstStyle>
          <a:p>
            <a:r>
              <a:rPr lang="hu-HU"/>
              <a:t>Mintacím szerkesztése</a:t>
            </a:r>
            <a:endParaRPr lang="hu-HU" dirty="0"/>
          </a:p>
        </p:txBody>
      </p:sp>
      <p:sp>
        <p:nvSpPr>
          <p:cNvPr id="15" name="Footer Placeholder 4">
            <a:extLst>
              <a:ext uri="{FF2B5EF4-FFF2-40B4-BE49-F238E27FC236}">
                <a16:creationId xmlns:a16="http://schemas.microsoft.com/office/drawing/2014/main" id="{18DBF582-E39F-4923-82CB-7929BDA39ED2}"/>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p>
        </p:txBody>
      </p:sp>
      <p:pic>
        <p:nvPicPr>
          <p:cNvPr id="20" name="Graphic 19">
            <a:extLst>
              <a:ext uri="{FF2B5EF4-FFF2-40B4-BE49-F238E27FC236}">
                <a16:creationId xmlns:a16="http://schemas.microsoft.com/office/drawing/2014/main" id="{2A8B4863-B1FE-4C9C-A0F6-31EF5D0D38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834" y="314271"/>
            <a:ext cx="421093" cy="388473"/>
          </a:xfrm>
          <a:prstGeom prst="rect">
            <a:avLst/>
          </a:prstGeom>
        </p:spPr>
      </p:pic>
      <p:sp>
        <p:nvSpPr>
          <p:cNvPr id="37" name="Slide Number Placeholder 5">
            <a:extLst>
              <a:ext uri="{FF2B5EF4-FFF2-40B4-BE49-F238E27FC236}">
                <a16:creationId xmlns:a16="http://schemas.microsoft.com/office/drawing/2014/main" id="{DE7B9E53-2C91-48B8-896C-3FDD0DC1C82C}"/>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solidFill>
                  <a:schemeClr val="bg1"/>
                </a:solidFill>
              </a:rPr>
              <a:pPr/>
              <a:t>‹#›</a:t>
            </a:fld>
            <a:endParaRPr lang="hu-HU" dirty="0">
              <a:solidFill>
                <a:schemeClr val="bg1"/>
              </a:solidFill>
            </a:endParaRPr>
          </a:p>
        </p:txBody>
      </p:sp>
      <p:sp>
        <p:nvSpPr>
          <p:cNvPr id="38" name="Oval 37">
            <a:extLst>
              <a:ext uri="{FF2B5EF4-FFF2-40B4-BE49-F238E27FC236}">
                <a16:creationId xmlns:a16="http://schemas.microsoft.com/office/drawing/2014/main" id="{38217781-D8A9-44A4-86E3-AFFB383294E1}"/>
              </a:ext>
            </a:extLst>
          </p:cNvPr>
          <p:cNvSpPr/>
          <p:nvPr userDrawn="1"/>
        </p:nvSpPr>
        <p:spPr>
          <a:xfrm>
            <a:off x="11424570" y="310459"/>
            <a:ext cx="396099" cy="396099"/>
          </a:xfrm>
          <a:prstGeom prst="ellipse">
            <a:avLst/>
          </a:prstGeom>
          <a:no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solidFill>
                <a:schemeClr val="bg1"/>
              </a:solidFill>
            </a:endParaRPr>
          </a:p>
        </p:txBody>
      </p:sp>
      <p:sp>
        <p:nvSpPr>
          <p:cNvPr id="39" name="Slide Number Placeholder 5">
            <a:extLst>
              <a:ext uri="{FF2B5EF4-FFF2-40B4-BE49-F238E27FC236}">
                <a16:creationId xmlns:a16="http://schemas.microsoft.com/office/drawing/2014/main" id="{CDD6814B-1FD1-400D-A458-496FBC6BA99A}"/>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bg1"/>
                </a:solidFill>
              </a:defRPr>
            </a:lvl1pPr>
          </a:lstStyle>
          <a:p>
            <a:fld id="{59C2B38C-5BD5-4741-8786-0022EEB1EA9F}" type="slidenum">
              <a:rPr lang="hu-HU" smtClean="0"/>
              <a:pPr/>
              <a:t>‹#›</a:t>
            </a:fld>
            <a:endParaRPr lang="hu-HU" dirty="0"/>
          </a:p>
        </p:txBody>
      </p:sp>
      <p:pic>
        <p:nvPicPr>
          <p:cNvPr id="4" name="Graphic 3">
            <a:extLst>
              <a:ext uri="{FF2B5EF4-FFF2-40B4-BE49-F238E27FC236}">
                <a16:creationId xmlns:a16="http://schemas.microsoft.com/office/drawing/2014/main" id="{520DDFB3-229A-4EA1-ADAA-3610D59B8D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32355" y="834488"/>
            <a:ext cx="2385261" cy="571877"/>
          </a:xfrm>
          <a:prstGeom prst="rect">
            <a:avLst/>
          </a:prstGeom>
        </p:spPr>
      </p:pic>
      <p:pic>
        <p:nvPicPr>
          <p:cNvPr id="10" name="Graphic 9">
            <a:extLst>
              <a:ext uri="{FF2B5EF4-FFF2-40B4-BE49-F238E27FC236}">
                <a16:creationId xmlns:a16="http://schemas.microsoft.com/office/drawing/2014/main" id="{281AAA28-7D2E-4A55-B5B4-696E3239D41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03262" y="834488"/>
            <a:ext cx="2385261" cy="571877"/>
          </a:xfrm>
          <a:prstGeom prst="rect">
            <a:avLst/>
          </a:prstGeom>
        </p:spPr>
      </p:pic>
    </p:spTree>
    <p:extLst>
      <p:ext uri="{BB962C8B-B14F-4D97-AF65-F5344CB8AC3E}">
        <p14:creationId xmlns:p14="http://schemas.microsoft.com/office/powerpoint/2010/main" val="2244583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eam dia, mint csoportkép 02">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C274C7-ABEB-4033-BE00-9962F537F68C}"/>
              </a:ext>
            </a:extLst>
          </p:cNvPr>
          <p:cNvSpPr>
            <a:spLocks noGrp="1"/>
          </p:cNvSpPr>
          <p:nvPr>
            <p:ph type="title"/>
          </p:nvPr>
        </p:nvSpPr>
        <p:spPr>
          <a:xfrm>
            <a:off x="917402" y="723207"/>
            <a:ext cx="10356980" cy="1172096"/>
          </a:xfrm>
        </p:spPr>
        <p:txBody>
          <a:bodyPr anchor="t"/>
          <a:lstStyle>
            <a:lvl1pPr algn="ctr">
              <a:defRPr>
                <a:solidFill>
                  <a:schemeClr val="accent6"/>
                </a:solidFill>
              </a:defRPr>
            </a:lvl1pPr>
          </a:lstStyle>
          <a:p>
            <a:r>
              <a:rPr lang="hu-HU"/>
              <a:t>Mintacím szerkesztése</a:t>
            </a:r>
            <a:endParaRPr lang="hu-HU" dirty="0"/>
          </a:p>
        </p:txBody>
      </p:sp>
      <p:pic>
        <p:nvPicPr>
          <p:cNvPr id="4" name="Graphic 3">
            <a:extLst>
              <a:ext uri="{FF2B5EF4-FFF2-40B4-BE49-F238E27FC236}">
                <a16:creationId xmlns:a16="http://schemas.microsoft.com/office/drawing/2014/main" id="{520DDFB3-229A-4EA1-ADAA-3610D59B8D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22684" y="6378920"/>
            <a:ext cx="1346417" cy="322809"/>
          </a:xfrm>
          <a:prstGeom prst="rect">
            <a:avLst/>
          </a:prstGeom>
        </p:spPr>
      </p:pic>
    </p:spTree>
    <p:extLst>
      <p:ext uri="{BB962C8B-B14F-4D97-AF65-F5344CB8AC3E}">
        <p14:creationId xmlns:p14="http://schemas.microsoft.com/office/powerpoint/2010/main" val="1262369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a számozással, titl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1278294" y="325946"/>
            <a:ext cx="10075506" cy="1423219"/>
          </a:xfrm>
        </p:spPr>
        <p:txBody>
          <a:bodyPr anchor="b">
            <a:normAutofit/>
          </a:bodyPr>
          <a:lstStyle>
            <a:lvl1pPr>
              <a:defRPr sz="2800" b="0">
                <a:latin typeface="+mj-lt"/>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Flowchart: Alternate Process 6">
            <a:extLst>
              <a:ext uri="{FF2B5EF4-FFF2-40B4-BE49-F238E27FC236}">
                <a16:creationId xmlns:a16="http://schemas.microsoft.com/office/drawing/2014/main" id="{A520D301-F907-4222-81B0-B247E083AD43}"/>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ext Placeholder 9">
            <a:extLst>
              <a:ext uri="{FF2B5EF4-FFF2-40B4-BE49-F238E27FC236}">
                <a16:creationId xmlns:a16="http://schemas.microsoft.com/office/drawing/2014/main" id="{294C49F0-290A-40CE-A0F6-E29A38E37783}"/>
              </a:ext>
            </a:extLst>
          </p:cNvPr>
          <p:cNvSpPr>
            <a:spLocks noGrp="1"/>
          </p:cNvSpPr>
          <p:nvPr>
            <p:ph type="body" sz="quarter" idx="12"/>
          </p:nvPr>
        </p:nvSpPr>
        <p:spPr>
          <a:xfrm>
            <a:off x="1639955" y="2366382"/>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2" name="Text Placeholder 9">
            <a:extLst>
              <a:ext uri="{FF2B5EF4-FFF2-40B4-BE49-F238E27FC236}">
                <a16:creationId xmlns:a16="http://schemas.microsoft.com/office/drawing/2014/main" id="{57630DE4-AB3E-41B5-AB57-76AFF383380E}"/>
              </a:ext>
            </a:extLst>
          </p:cNvPr>
          <p:cNvSpPr>
            <a:spLocks noGrp="1"/>
          </p:cNvSpPr>
          <p:nvPr>
            <p:ph type="body" sz="quarter" idx="26"/>
          </p:nvPr>
        </p:nvSpPr>
        <p:spPr>
          <a:xfrm>
            <a:off x="1639955" y="3109112"/>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5" name="Text Placeholder 9">
            <a:extLst>
              <a:ext uri="{FF2B5EF4-FFF2-40B4-BE49-F238E27FC236}">
                <a16:creationId xmlns:a16="http://schemas.microsoft.com/office/drawing/2014/main" id="{CDC33ED8-BD68-49B9-A0E1-B59DC1185A59}"/>
              </a:ext>
            </a:extLst>
          </p:cNvPr>
          <p:cNvSpPr>
            <a:spLocks noGrp="1"/>
          </p:cNvSpPr>
          <p:nvPr>
            <p:ph type="body" sz="quarter" idx="28"/>
          </p:nvPr>
        </p:nvSpPr>
        <p:spPr>
          <a:xfrm>
            <a:off x="1639955" y="3841096"/>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8" name="Text Placeholder 9">
            <a:extLst>
              <a:ext uri="{FF2B5EF4-FFF2-40B4-BE49-F238E27FC236}">
                <a16:creationId xmlns:a16="http://schemas.microsoft.com/office/drawing/2014/main" id="{C7D79DA1-6A3B-48E5-A517-4D5A698EF91D}"/>
              </a:ext>
            </a:extLst>
          </p:cNvPr>
          <p:cNvSpPr>
            <a:spLocks noGrp="1"/>
          </p:cNvSpPr>
          <p:nvPr>
            <p:ph type="body" sz="quarter" idx="30"/>
          </p:nvPr>
        </p:nvSpPr>
        <p:spPr>
          <a:xfrm>
            <a:off x="1639955" y="4587257"/>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1" name="Text Placeholder 9">
            <a:extLst>
              <a:ext uri="{FF2B5EF4-FFF2-40B4-BE49-F238E27FC236}">
                <a16:creationId xmlns:a16="http://schemas.microsoft.com/office/drawing/2014/main" id="{AA1F7A92-5B97-4CDA-9231-82F33968040E}"/>
              </a:ext>
            </a:extLst>
          </p:cNvPr>
          <p:cNvSpPr>
            <a:spLocks noGrp="1"/>
          </p:cNvSpPr>
          <p:nvPr>
            <p:ph type="body" sz="quarter" idx="32"/>
          </p:nvPr>
        </p:nvSpPr>
        <p:spPr>
          <a:xfrm>
            <a:off x="1629295" y="5333417"/>
            <a:ext cx="9709892" cy="511359"/>
          </a:xfrm>
        </p:spPr>
        <p:txBody>
          <a:bodyPr anchor="ctr">
            <a:noAutofit/>
          </a:bodyPr>
          <a:lstStyle>
            <a:lvl1pPr marL="0" indent="0">
              <a:lnSpc>
                <a:spcPts val="1700"/>
              </a:lnSpc>
              <a:buNone/>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1962206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a számozással, title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838200" y="325946"/>
            <a:ext cx="10515600" cy="1423219"/>
          </a:xfrm>
        </p:spPr>
        <p:txBody>
          <a:bodyPr anchor="b">
            <a:normAutofit/>
          </a:bodyPr>
          <a:lstStyle>
            <a:lvl1pPr>
              <a:defRPr sz="2800" b="0">
                <a:latin typeface="+mj-lt"/>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8" name="Text Placeholder 9">
            <a:extLst>
              <a:ext uri="{FF2B5EF4-FFF2-40B4-BE49-F238E27FC236}">
                <a16:creationId xmlns:a16="http://schemas.microsoft.com/office/drawing/2014/main" id="{294C49F0-290A-40CE-A0F6-E29A38E37783}"/>
              </a:ext>
            </a:extLst>
          </p:cNvPr>
          <p:cNvSpPr>
            <a:spLocks noGrp="1"/>
          </p:cNvSpPr>
          <p:nvPr>
            <p:ph type="body" sz="quarter" idx="12" hasCustomPrompt="1"/>
          </p:nvPr>
        </p:nvSpPr>
        <p:spPr>
          <a:xfrm>
            <a:off x="1812174" y="2133021"/>
            <a:ext cx="9541625" cy="285381"/>
          </a:xfrm>
        </p:spPr>
        <p:txBody>
          <a:bodyPr anchor="t">
            <a:noAutofit/>
          </a:bodyPr>
          <a:lstStyle>
            <a:lvl1pPr marL="0" indent="0">
              <a:lnSpc>
                <a:spcPts val="1700"/>
              </a:lnSpc>
              <a:buNone/>
              <a:defRPr sz="1600">
                <a:solidFill>
                  <a:schemeClr val="accent6"/>
                </a:solidFill>
                <a:latin typeface="Raleway SemiBold" panose="020B07030301010600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38" name="Text Placeholder 9">
            <a:extLst>
              <a:ext uri="{FF2B5EF4-FFF2-40B4-BE49-F238E27FC236}">
                <a16:creationId xmlns:a16="http://schemas.microsoft.com/office/drawing/2014/main" id="{A4C14027-123F-447E-863D-CAAFFF61AA1C}"/>
              </a:ext>
            </a:extLst>
          </p:cNvPr>
          <p:cNvSpPr>
            <a:spLocks noGrp="1"/>
          </p:cNvSpPr>
          <p:nvPr>
            <p:ph type="body" sz="quarter" idx="29"/>
          </p:nvPr>
        </p:nvSpPr>
        <p:spPr>
          <a:xfrm>
            <a:off x="1812174" y="2519717"/>
            <a:ext cx="9541625" cy="842466"/>
          </a:xfrm>
        </p:spPr>
        <p:txBody>
          <a:bodyPr anchor="t">
            <a:noAutofit/>
          </a:bodyPr>
          <a:lstStyle>
            <a:lvl1pPr marL="285750" indent="-285750">
              <a:lnSpc>
                <a:spcPct val="100000"/>
              </a:lnSpc>
              <a:spcBef>
                <a:spcPts val="600"/>
              </a:spcBef>
              <a:buClr>
                <a:schemeClr val="accent4"/>
              </a:buClr>
              <a:buFont typeface="Arial" panose="020B0604020202020204" pitchFamily="34" charset="0"/>
              <a:buChar char="•"/>
              <a:defRPr sz="1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41" name="Text Placeholder 9">
            <a:extLst>
              <a:ext uri="{FF2B5EF4-FFF2-40B4-BE49-F238E27FC236}">
                <a16:creationId xmlns:a16="http://schemas.microsoft.com/office/drawing/2014/main" id="{4AFA57E8-5072-4E5D-A9D5-8C84AA11A895}"/>
              </a:ext>
            </a:extLst>
          </p:cNvPr>
          <p:cNvSpPr>
            <a:spLocks noGrp="1"/>
          </p:cNvSpPr>
          <p:nvPr>
            <p:ph type="body" sz="quarter" idx="31" hasCustomPrompt="1"/>
          </p:nvPr>
        </p:nvSpPr>
        <p:spPr>
          <a:xfrm>
            <a:off x="1812174" y="3521036"/>
            <a:ext cx="9541625" cy="285381"/>
          </a:xfrm>
        </p:spPr>
        <p:txBody>
          <a:bodyPr anchor="t">
            <a:noAutofit/>
          </a:bodyPr>
          <a:lstStyle>
            <a:lvl1pPr marL="0" indent="0">
              <a:lnSpc>
                <a:spcPts val="1700"/>
              </a:lnSpc>
              <a:buNone/>
              <a:defRPr sz="1600">
                <a:solidFill>
                  <a:schemeClr val="accent6"/>
                </a:solidFill>
                <a:latin typeface="Raleway SemiBold" panose="020B07030301010600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42" name="Text Placeholder 9">
            <a:extLst>
              <a:ext uri="{FF2B5EF4-FFF2-40B4-BE49-F238E27FC236}">
                <a16:creationId xmlns:a16="http://schemas.microsoft.com/office/drawing/2014/main" id="{CC1D20F7-6F63-4114-BBF4-156B5258AFBF}"/>
              </a:ext>
            </a:extLst>
          </p:cNvPr>
          <p:cNvSpPr>
            <a:spLocks noGrp="1"/>
          </p:cNvSpPr>
          <p:nvPr>
            <p:ph type="body" sz="quarter" idx="32"/>
          </p:nvPr>
        </p:nvSpPr>
        <p:spPr>
          <a:xfrm>
            <a:off x="1812174" y="3907732"/>
            <a:ext cx="9541625" cy="842466"/>
          </a:xfrm>
        </p:spPr>
        <p:txBody>
          <a:bodyPr anchor="t">
            <a:noAutofit/>
          </a:bodyPr>
          <a:lstStyle>
            <a:lvl1pPr marL="285750" indent="-285750">
              <a:lnSpc>
                <a:spcPct val="100000"/>
              </a:lnSpc>
              <a:spcBef>
                <a:spcPts val="600"/>
              </a:spcBef>
              <a:buClr>
                <a:schemeClr val="accent4"/>
              </a:buClr>
              <a:buFont typeface="Arial" panose="020B0604020202020204" pitchFamily="34" charset="0"/>
              <a:buChar char="•"/>
              <a:defRPr sz="1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45" name="Text Placeholder 9">
            <a:extLst>
              <a:ext uri="{FF2B5EF4-FFF2-40B4-BE49-F238E27FC236}">
                <a16:creationId xmlns:a16="http://schemas.microsoft.com/office/drawing/2014/main" id="{241133C9-9F64-483D-A5A8-0A4EBCB1AE6B}"/>
              </a:ext>
            </a:extLst>
          </p:cNvPr>
          <p:cNvSpPr>
            <a:spLocks noGrp="1"/>
          </p:cNvSpPr>
          <p:nvPr>
            <p:ph type="body" sz="quarter" idx="34" hasCustomPrompt="1"/>
          </p:nvPr>
        </p:nvSpPr>
        <p:spPr>
          <a:xfrm>
            <a:off x="1812174" y="4905631"/>
            <a:ext cx="9541625" cy="285381"/>
          </a:xfrm>
        </p:spPr>
        <p:txBody>
          <a:bodyPr anchor="t">
            <a:noAutofit/>
          </a:bodyPr>
          <a:lstStyle>
            <a:lvl1pPr marL="0" indent="0">
              <a:lnSpc>
                <a:spcPts val="1700"/>
              </a:lnSpc>
              <a:buNone/>
              <a:defRPr sz="1600">
                <a:solidFill>
                  <a:schemeClr val="accent6"/>
                </a:solidFill>
                <a:latin typeface="Raleway SemiBold" panose="020B07030301010600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46" name="Text Placeholder 9">
            <a:extLst>
              <a:ext uri="{FF2B5EF4-FFF2-40B4-BE49-F238E27FC236}">
                <a16:creationId xmlns:a16="http://schemas.microsoft.com/office/drawing/2014/main" id="{ADCAAA0B-A43B-4A05-ACC3-F08A035A8689}"/>
              </a:ext>
            </a:extLst>
          </p:cNvPr>
          <p:cNvSpPr>
            <a:spLocks noGrp="1"/>
          </p:cNvSpPr>
          <p:nvPr>
            <p:ph type="body" sz="quarter" idx="35"/>
          </p:nvPr>
        </p:nvSpPr>
        <p:spPr>
          <a:xfrm>
            <a:off x="1812174" y="5292327"/>
            <a:ext cx="9541625" cy="842466"/>
          </a:xfrm>
        </p:spPr>
        <p:txBody>
          <a:bodyPr anchor="t">
            <a:noAutofit/>
          </a:bodyPr>
          <a:lstStyle>
            <a:lvl1pPr marL="285750" indent="-285750">
              <a:lnSpc>
                <a:spcPct val="100000"/>
              </a:lnSpc>
              <a:spcBef>
                <a:spcPts val="600"/>
              </a:spcBef>
              <a:buClr>
                <a:schemeClr val="accent4"/>
              </a:buClr>
              <a:buFont typeface="Arial" panose="020B0604020202020204" pitchFamily="34" charset="0"/>
              <a:buChar char="•"/>
              <a:defRPr sz="1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3317109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Dia számozással, title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1278294" y="325946"/>
            <a:ext cx="10075506" cy="1423219"/>
          </a:xfrm>
        </p:spPr>
        <p:txBody>
          <a:bodyPr anchor="b">
            <a:normAutofit/>
          </a:bodyPr>
          <a:lstStyle>
            <a:lvl1pPr>
              <a:defRPr sz="2800" b="0">
                <a:latin typeface="+mj-lt"/>
              </a:defRPr>
            </a:lvl1pPr>
          </a:lstStyle>
          <a:p>
            <a:r>
              <a:rPr lang="hu-HU"/>
              <a:t>Mintacím szerkesztése</a:t>
            </a:r>
            <a:endParaRPr lang="hu-HU" dirty="0"/>
          </a:p>
        </p:txBody>
      </p:sp>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p:txBody>
          <a:bodyPr>
            <a:normAutofit/>
          </a:bodyPr>
          <a:lstStyle>
            <a:lvl1pPr marL="457200" indent="-457200">
              <a:lnSpc>
                <a:spcPct val="150000"/>
              </a:lnSpc>
              <a:buClr>
                <a:schemeClr val="accent5"/>
              </a:buClr>
              <a:buFont typeface="+mj-lt"/>
              <a:buAutoNum type="arabicPeriod"/>
              <a:defRPr sz="2000"/>
            </a:lvl1pPr>
            <a:lvl2pPr marL="800100" indent="-342900">
              <a:lnSpc>
                <a:spcPct val="150000"/>
              </a:lnSpc>
              <a:buClr>
                <a:schemeClr val="accent5"/>
              </a:buClr>
              <a:buFont typeface="+mj-lt"/>
              <a:buAutoNum type="alphaUcPeriod"/>
              <a:defRPr sz="1800"/>
            </a:lvl2pPr>
            <a:lvl3pPr marL="1257300" indent="-342900">
              <a:lnSpc>
                <a:spcPct val="150000"/>
              </a:lnSpc>
              <a:buClr>
                <a:schemeClr val="accent5"/>
              </a:buClr>
              <a:buFont typeface="+mj-lt"/>
              <a:buAutoNum type="romanLcPeriod"/>
              <a:defRPr sz="1600"/>
            </a:lvl3pPr>
            <a:lvl4pPr marL="1714500" indent="-342900">
              <a:lnSpc>
                <a:spcPct val="150000"/>
              </a:lnSpc>
              <a:buClr>
                <a:schemeClr val="accent5"/>
              </a:buClr>
              <a:buFont typeface="Arial" panose="020B0604020202020204" pitchFamily="34" charset="0"/>
              <a:buChar char="•"/>
              <a:defRPr sz="1400"/>
            </a:lvl4pPr>
            <a:lvl5pPr marL="2171700" indent="-342900">
              <a:lnSpc>
                <a:spcPct val="150000"/>
              </a:lnSpc>
              <a:buClr>
                <a:schemeClr val="accent5"/>
              </a:buClr>
              <a:buFont typeface="Courier New" panose="02070309020205020404" pitchFamily="49" charset="0"/>
              <a:buChar char="o"/>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Flowchart: Alternate Process 6">
            <a:extLst>
              <a:ext uri="{FF2B5EF4-FFF2-40B4-BE49-F238E27FC236}">
                <a16:creationId xmlns:a16="http://schemas.microsoft.com/office/drawing/2014/main" id="{A520D301-F907-4222-81B0-B247E083AD43}"/>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15032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 számozással, title 0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a:xfrm>
            <a:off x="838200" y="933061"/>
            <a:ext cx="10515600" cy="5159832"/>
          </a:xfrm>
        </p:spPr>
        <p:txBody>
          <a:bodyPr>
            <a:normAutofit/>
          </a:bodyPr>
          <a:lstStyle>
            <a:lvl1pPr marL="457200" indent="-457200">
              <a:lnSpc>
                <a:spcPct val="150000"/>
              </a:lnSpc>
              <a:buClr>
                <a:schemeClr val="accent5"/>
              </a:buClr>
              <a:buFont typeface="+mj-lt"/>
              <a:buAutoNum type="arabicPeriod"/>
              <a:defRPr sz="2000"/>
            </a:lvl1pPr>
            <a:lvl2pPr marL="800100" indent="-342900">
              <a:lnSpc>
                <a:spcPct val="150000"/>
              </a:lnSpc>
              <a:buClr>
                <a:schemeClr val="accent5"/>
              </a:buClr>
              <a:buFont typeface="+mj-lt"/>
              <a:buAutoNum type="alphaUcPeriod"/>
              <a:defRPr sz="1800"/>
            </a:lvl2pPr>
            <a:lvl3pPr marL="1257300" indent="-342900">
              <a:lnSpc>
                <a:spcPct val="150000"/>
              </a:lnSpc>
              <a:buClr>
                <a:schemeClr val="accent5"/>
              </a:buClr>
              <a:buFont typeface="+mj-lt"/>
              <a:buAutoNum type="romanLcPeriod"/>
              <a:defRPr sz="1600"/>
            </a:lvl3pPr>
            <a:lvl4pPr marL="1714500" indent="-342900">
              <a:lnSpc>
                <a:spcPct val="150000"/>
              </a:lnSpc>
              <a:buClr>
                <a:schemeClr val="accent5"/>
              </a:buClr>
              <a:buFont typeface="Arial" panose="020B0604020202020204" pitchFamily="34" charset="0"/>
              <a:buChar char="•"/>
              <a:defRPr sz="1400"/>
            </a:lvl4pPr>
            <a:lvl5pPr marL="2171700" indent="-342900">
              <a:lnSpc>
                <a:spcPct val="150000"/>
              </a:lnSpc>
              <a:buClr>
                <a:schemeClr val="accent5"/>
              </a:buClr>
              <a:buFont typeface="Courier New" panose="02070309020205020404" pitchFamily="49" charset="0"/>
              <a:buChar char="o"/>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54612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2583495413"/>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Dia felsorolással, titl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670D-9090-4C38-B102-4AA3006B4D11}"/>
              </a:ext>
            </a:extLst>
          </p:cNvPr>
          <p:cNvSpPr>
            <a:spLocks noGrp="1"/>
          </p:cNvSpPr>
          <p:nvPr>
            <p:ph type="title"/>
          </p:nvPr>
        </p:nvSpPr>
        <p:spPr>
          <a:xfrm>
            <a:off x="1278294" y="325946"/>
            <a:ext cx="10075506" cy="1423219"/>
          </a:xfrm>
        </p:spPr>
        <p:txBody>
          <a:bodyPr anchor="b">
            <a:normAutofit/>
          </a:bodyPr>
          <a:lstStyle>
            <a:lvl1pPr>
              <a:defRPr sz="2800" b="0">
                <a:latin typeface="+mj-lt"/>
              </a:defRPr>
            </a:lvl1pPr>
          </a:lstStyle>
          <a:p>
            <a:r>
              <a:rPr lang="hu-HU"/>
              <a:t>Mintacím szerkesztése</a:t>
            </a:r>
            <a:endParaRPr lang="hu-HU" dirty="0"/>
          </a:p>
        </p:txBody>
      </p:sp>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57350" indent="-28575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Flowchart: Alternate Process 6">
            <a:extLst>
              <a:ext uri="{FF2B5EF4-FFF2-40B4-BE49-F238E27FC236}">
                <a16:creationId xmlns:a16="http://schemas.microsoft.com/office/drawing/2014/main" id="{A520D301-F907-4222-81B0-B247E083AD43}"/>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88909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 felsorolással, title nélkül 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6" name="Content Placeholder 2">
            <a:extLst>
              <a:ext uri="{FF2B5EF4-FFF2-40B4-BE49-F238E27FC236}">
                <a16:creationId xmlns:a16="http://schemas.microsoft.com/office/drawing/2014/main" id="{4F60D211-B628-4178-9E56-301C6FB04A75}"/>
              </a:ext>
            </a:extLst>
          </p:cNvPr>
          <p:cNvSpPr>
            <a:spLocks noGrp="1"/>
          </p:cNvSpPr>
          <p:nvPr>
            <p:ph idx="1"/>
          </p:nvPr>
        </p:nvSpPr>
        <p:spPr>
          <a:xfrm>
            <a:off x="838200" y="916270"/>
            <a:ext cx="10515600" cy="5185954"/>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57350" indent="-28575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427950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 felsorolással, title 0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a:xfrm>
            <a:off x="838200" y="2071396"/>
            <a:ext cx="4974771" cy="393751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9" name="Title 1">
            <a:extLst>
              <a:ext uri="{FF2B5EF4-FFF2-40B4-BE49-F238E27FC236}">
                <a16:creationId xmlns:a16="http://schemas.microsoft.com/office/drawing/2014/main" id="{10F093F7-FDB4-4AC4-AA9D-1948DD221974}"/>
              </a:ext>
            </a:extLst>
          </p:cNvPr>
          <p:cNvSpPr>
            <a:spLocks noGrp="1"/>
          </p:cNvSpPr>
          <p:nvPr>
            <p:ph type="title"/>
          </p:nvPr>
        </p:nvSpPr>
        <p:spPr>
          <a:xfrm>
            <a:off x="1278294" y="325946"/>
            <a:ext cx="10075506" cy="1423219"/>
          </a:xfrm>
        </p:spPr>
        <p:txBody>
          <a:bodyPr anchor="b">
            <a:normAutofit/>
          </a:bodyPr>
          <a:lstStyle>
            <a:lvl1pPr>
              <a:defRPr sz="2800"/>
            </a:lvl1pPr>
          </a:lstStyle>
          <a:p>
            <a:r>
              <a:rPr lang="hu-HU"/>
              <a:t>Mintacím szerkesztése</a:t>
            </a:r>
            <a:endParaRPr lang="hu-HU" dirty="0"/>
          </a:p>
        </p:txBody>
      </p:sp>
      <p:sp>
        <p:nvSpPr>
          <p:cNvPr id="12" name="Flowchart: Alternate Process 11">
            <a:extLst>
              <a:ext uri="{FF2B5EF4-FFF2-40B4-BE49-F238E27FC236}">
                <a16:creationId xmlns:a16="http://schemas.microsoft.com/office/drawing/2014/main" id="{DD7EE630-93DA-41E3-B116-291AA67E90CF}"/>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Content Placeholder 2">
            <a:extLst>
              <a:ext uri="{FF2B5EF4-FFF2-40B4-BE49-F238E27FC236}">
                <a16:creationId xmlns:a16="http://schemas.microsoft.com/office/drawing/2014/main" id="{8A74D4D4-7843-4DFB-9E65-2571A7F8B378}"/>
              </a:ext>
            </a:extLst>
          </p:cNvPr>
          <p:cNvSpPr>
            <a:spLocks noGrp="1"/>
          </p:cNvSpPr>
          <p:nvPr>
            <p:ph idx="12"/>
          </p:nvPr>
        </p:nvSpPr>
        <p:spPr>
          <a:xfrm>
            <a:off x="6379029" y="2071396"/>
            <a:ext cx="4974771" cy="393751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3608433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a felsorolással, title nélkül 0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Content Placeholder 2">
            <a:extLst>
              <a:ext uri="{FF2B5EF4-FFF2-40B4-BE49-F238E27FC236}">
                <a16:creationId xmlns:a16="http://schemas.microsoft.com/office/drawing/2014/main" id="{23F33D72-AEB5-4FEC-81C4-E3D5FA8671E7}"/>
              </a:ext>
            </a:extLst>
          </p:cNvPr>
          <p:cNvSpPr>
            <a:spLocks noGrp="1"/>
          </p:cNvSpPr>
          <p:nvPr>
            <p:ph idx="1"/>
          </p:nvPr>
        </p:nvSpPr>
        <p:spPr>
          <a:xfrm>
            <a:off x="838200" y="872836"/>
            <a:ext cx="4974771" cy="513607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9" name="Content Placeholder 2">
            <a:extLst>
              <a:ext uri="{FF2B5EF4-FFF2-40B4-BE49-F238E27FC236}">
                <a16:creationId xmlns:a16="http://schemas.microsoft.com/office/drawing/2014/main" id="{9655AC01-1B12-44BA-922E-A313B2EC2AE4}"/>
              </a:ext>
            </a:extLst>
          </p:cNvPr>
          <p:cNvSpPr>
            <a:spLocks noGrp="1"/>
          </p:cNvSpPr>
          <p:nvPr>
            <p:ph idx="12"/>
          </p:nvPr>
        </p:nvSpPr>
        <p:spPr>
          <a:xfrm>
            <a:off x="6379029" y="872836"/>
            <a:ext cx="4974771" cy="5136078"/>
          </a:xfrm>
        </p:spPr>
        <p:txBody>
          <a:bodyPr>
            <a:normAutofit/>
          </a:bodyPr>
          <a:lstStyle>
            <a:lvl1pPr>
              <a:lnSpc>
                <a:spcPct val="150000"/>
              </a:lnSpc>
              <a:buClr>
                <a:schemeClr val="accent5"/>
              </a:buClr>
              <a:defRPr sz="2000"/>
            </a:lvl1pPr>
            <a:lvl2pPr marL="685800" indent="-228600">
              <a:lnSpc>
                <a:spcPct val="150000"/>
              </a:lnSpc>
              <a:buClr>
                <a:schemeClr val="accent5"/>
              </a:buClr>
              <a:buFont typeface="Courier New" panose="02070309020205020404" pitchFamily="49" charset="0"/>
              <a:buChar char="o"/>
              <a:defRPr sz="1800"/>
            </a:lvl2pPr>
            <a:lvl3pPr marL="1143000" indent="-228600">
              <a:lnSpc>
                <a:spcPct val="150000"/>
              </a:lnSpc>
              <a:buClr>
                <a:schemeClr val="accent5"/>
              </a:buClr>
              <a:buFont typeface="Wingdings" panose="05000000000000000000" pitchFamily="2" charset="2"/>
              <a:buChar char="§"/>
              <a:defRPr sz="1600"/>
            </a:lvl3pPr>
            <a:lvl4pPr marL="1600200" indent="-228600">
              <a:lnSpc>
                <a:spcPct val="150000"/>
              </a:lnSpc>
              <a:buClr>
                <a:schemeClr val="accent5"/>
              </a:buClr>
              <a:buFont typeface="Work Sans" panose="00000500000000000000" pitchFamily="2" charset="0"/>
              <a:buChar char="•"/>
              <a:defRPr sz="1400"/>
            </a:lvl4pPr>
            <a:lvl5pPr>
              <a:lnSpc>
                <a:spcPct val="150000"/>
              </a:lnSpc>
              <a:buClr>
                <a:schemeClr val="accent5"/>
              </a:buClr>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1256411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ok szövegge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7" name="Title 1">
            <a:extLst>
              <a:ext uri="{FF2B5EF4-FFF2-40B4-BE49-F238E27FC236}">
                <a16:creationId xmlns:a16="http://schemas.microsoft.com/office/drawing/2014/main" id="{761CC5DE-4442-4623-83BE-051043D69C23}"/>
              </a:ext>
            </a:extLst>
          </p:cNvPr>
          <p:cNvSpPr>
            <a:spLocks noGrp="1"/>
          </p:cNvSpPr>
          <p:nvPr>
            <p:ph type="title"/>
          </p:nvPr>
        </p:nvSpPr>
        <p:spPr>
          <a:xfrm>
            <a:off x="1278294" y="325946"/>
            <a:ext cx="10075506" cy="1423219"/>
          </a:xfrm>
        </p:spPr>
        <p:txBody>
          <a:bodyPr anchor="b">
            <a:normAutofit/>
          </a:bodyPr>
          <a:lstStyle>
            <a:lvl1pPr>
              <a:defRPr sz="2800"/>
            </a:lvl1pPr>
          </a:lstStyle>
          <a:p>
            <a:r>
              <a:rPr lang="hu-HU"/>
              <a:t>Mintacím szerkesztése</a:t>
            </a:r>
            <a:endParaRPr lang="hu-HU" dirty="0"/>
          </a:p>
        </p:txBody>
      </p:sp>
      <p:sp>
        <p:nvSpPr>
          <p:cNvPr id="9" name="Flowchart: Alternate Process 8">
            <a:extLst>
              <a:ext uri="{FF2B5EF4-FFF2-40B4-BE49-F238E27FC236}">
                <a16:creationId xmlns:a16="http://schemas.microsoft.com/office/drawing/2014/main" id="{1B312EC1-D67F-4C8F-8AB7-FD3B5425B312}"/>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739669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ok szöveggel, 2 oszlop">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7EC02-23E2-4B92-97CC-BBAA7340800C}"/>
              </a:ext>
            </a:extLst>
          </p:cNvPr>
          <p:cNvSpPr>
            <a:spLocks noGrp="1"/>
          </p:cNvSpPr>
          <p:nvPr>
            <p:ph idx="1"/>
          </p:nvPr>
        </p:nvSpPr>
        <p:spPr>
          <a:xfrm>
            <a:off x="838200" y="2071396"/>
            <a:ext cx="497477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ate Placeholder 3">
            <a:extLst>
              <a:ext uri="{FF2B5EF4-FFF2-40B4-BE49-F238E27FC236}">
                <a16:creationId xmlns:a16="http://schemas.microsoft.com/office/drawing/2014/main" id="{B136BBD0-5345-4A20-B680-2187FCB961F4}"/>
              </a:ext>
            </a:extLst>
          </p:cNvPr>
          <p:cNvSpPr>
            <a:spLocks noGrp="1"/>
          </p:cNvSpPr>
          <p:nvPr>
            <p:ph type="dt" sz="half" idx="10"/>
          </p:nvPr>
        </p:nvSpPr>
        <p:spPr>
          <a:xfrm>
            <a:off x="838200" y="6356350"/>
            <a:ext cx="2743200" cy="365125"/>
          </a:xfrm>
          <a:prstGeom prst="rect">
            <a:avLst/>
          </a:prstGeom>
        </p:spPr>
        <p:txBody>
          <a:bodyPr/>
          <a:lstStyle/>
          <a:p>
            <a:fld id="{CEC679CE-FFF2-4BCE-9360-E88CEDAFCB78}" type="datetime1">
              <a:rPr lang="hu-HU" smtClean="0"/>
              <a:t>2020. 05. 03.</a:t>
            </a:fld>
            <a:endParaRPr lang="hu-HU"/>
          </a:p>
        </p:txBody>
      </p:sp>
      <p:sp>
        <p:nvSpPr>
          <p:cNvPr id="5" name="Footer Placeholder 4">
            <a:extLst>
              <a:ext uri="{FF2B5EF4-FFF2-40B4-BE49-F238E27FC236}">
                <a16:creationId xmlns:a16="http://schemas.microsoft.com/office/drawing/2014/main" id="{7E285CBD-A8AB-4600-B370-BDC927E3E3E6}"/>
              </a:ext>
            </a:extLst>
          </p:cNvPr>
          <p:cNvSpPr>
            <a:spLocks noGrp="1"/>
          </p:cNvSpPr>
          <p:nvPr>
            <p:ph type="ftr" sz="quarter" idx="11"/>
          </p:nvPr>
        </p:nvSpPr>
        <p:spPr/>
        <p:txBody>
          <a:bodyPr/>
          <a:lstStyle>
            <a:lvl1pPr>
              <a:defRPr>
                <a:solidFill>
                  <a:schemeClr val="accent5"/>
                </a:solidFill>
              </a:defRPr>
            </a:lvl1pPr>
          </a:lstStyle>
          <a:p>
            <a:r>
              <a:rPr lang="hu-HU"/>
              <a:t>Confidential</a:t>
            </a:r>
          </a:p>
        </p:txBody>
      </p:sp>
      <p:sp>
        <p:nvSpPr>
          <p:cNvPr id="10" name="Slide Number Placeholder 5">
            <a:extLst>
              <a:ext uri="{FF2B5EF4-FFF2-40B4-BE49-F238E27FC236}">
                <a16:creationId xmlns:a16="http://schemas.microsoft.com/office/drawing/2014/main" id="{9851898F-CD34-4F83-ABEB-EBC18331887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8" name="Content Placeholder 2">
            <a:extLst>
              <a:ext uri="{FF2B5EF4-FFF2-40B4-BE49-F238E27FC236}">
                <a16:creationId xmlns:a16="http://schemas.microsoft.com/office/drawing/2014/main" id="{34DAF377-B146-4EEE-A1B8-140BBAB6B9D0}"/>
              </a:ext>
            </a:extLst>
          </p:cNvPr>
          <p:cNvSpPr>
            <a:spLocks noGrp="1"/>
          </p:cNvSpPr>
          <p:nvPr>
            <p:ph idx="12"/>
          </p:nvPr>
        </p:nvSpPr>
        <p:spPr>
          <a:xfrm>
            <a:off x="6379029" y="2065176"/>
            <a:ext cx="497477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9" name="Title 1">
            <a:extLst>
              <a:ext uri="{FF2B5EF4-FFF2-40B4-BE49-F238E27FC236}">
                <a16:creationId xmlns:a16="http://schemas.microsoft.com/office/drawing/2014/main" id="{618929FA-0BB2-4A2A-A059-CF959EF6C91C}"/>
              </a:ext>
            </a:extLst>
          </p:cNvPr>
          <p:cNvSpPr>
            <a:spLocks noGrp="1"/>
          </p:cNvSpPr>
          <p:nvPr>
            <p:ph type="title"/>
          </p:nvPr>
        </p:nvSpPr>
        <p:spPr>
          <a:xfrm>
            <a:off x="1278294" y="325946"/>
            <a:ext cx="10075506" cy="1423219"/>
          </a:xfrm>
        </p:spPr>
        <p:txBody>
          <a:bodyPr anchor="b">
            <a:normAutofit/>
          </a:bodyPr>
          <a:lstStyle>
            <a:lvl1pPr>
              <a:defRPr sz="2800"/>
            </a:lvl1pPr>
          </a:lstStyle>
          <a:p>
            <a:r>
              <a:rPr lang="hu-HU"/>
              <a:t>Mintacím szerkesztése</a:t>
            </a:r>
            <a:endParaRPr lang="hu-HU" dirty="0"/>
          </a:p>
        </p:txBody>
      </p:sp>
      <p:sp>
        <p:nvSpPr>
          <p:cNvPr id="12" name="Flowchart: Alternate Process 11">
            <a:extLst>
              <a:ext uri="{FF2B5EF4-FFF2-40B4-BE49-F238E27FC236}">
                <a16:creationId xmlns:a16="http://schemas.microsoft.com/office/drawing/2014/main" id="{24BC1F82-F424-4240-A079-2450855427F1}"/>
              </a:ext>
            </a:extLst>
          </p:cNvPr>
          <p:cNvSpPr/>
          <p:nvPr userDrawn="1"/>
        </p:nvSpPr>
        <p:spPr>
          <a:xfrm rot="5400000" flipV="1">
            <a:off x="180794" y="777962"/>
            <a:ext cx="1614196" cy="5827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14992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B098-93F9-4ECF-9411-8001FF3B42C7}"/>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hu-HU"/>
              <a:t>Mintacím szerkesztése</a:t>
            </a:r>
            <a:endParaRPr lang="hu-HU" dirty="0"/>
          </a:p>
        </p:txBody>
      </p:sp>
      <p:sp>
        <p:nvSpPr>
          <p:cNvPr id="3" name="Text Placeholder 2">
            <a:extLst>
              <a:ext uri="{FF2B5EF4-FFF2-40B4-BE49-F238E27FC236}">
                <a16:creationId xmlns:a16="http://schemas.microsoft.com/office/drawing/2014/main" id="{1A940813-9633-4D6C-B986-EFF57FC28847}"/>
              </a:ext>
            </a:extLst>
          </p:cNvPr>
          <p:cNvSpPr>
            <a:spLocks noGrp="1"/>
          </p:cNvSpPr>
          <p:nvPr>
            <p:ph type="body" idx="1"/>
          </p:nvPr>
        </p:nvSpPr>
        <p:spPr>
          <a:xfrm>
            <a:off x="839788" y="1681163"/>
            <a:ext cx="5157787" cy="823912"/>
          </a:xfrm>
        </p:spPr>
        <p:txBody>
          <a:bodyPr anchor="b">
            <a:normAutofit/>
          </a:bodyPr>
          <a:lstStyle>
            <a:lvl1pPr marL="0" indent="0">
              <a:buNone/>
              <a:defRPr sz="1800" b="0">
                <a:solidFill>
                  <a:schemeClr val="bg1"/>
                </a:solidFill>
                <a:latin typeface="Work Sans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5" name="Text Placeholder 4">
            <a:extLst>
              <a:ext uri="{FF2B5EF4-FFF2-40B4-BE49-F238E27FC236}">
                <a16:creationId xmlns:a16="http://schemas.microsoft.com/office/drawing/2014/main" id="{368E689D-222A-4F8E-8645-9A4E6CC2DD64}"/>
              </a:ext>
            </a:extLst>
          </p:cNvPr>
          <p:cNvSpPr>
            <a:spLocks noGrp="1"/>
          </p:cNvSpPr>
          <p:nvPr>
            <p:ph type="body" sz="quarter" idx="3"/>
          </p:nvPr>
        </p:nvSpPr>
        <p:spPr>
          <a:xfrm>
            <a:off x="6172200" y="1681163"/>
            <a:ext cx="5183188" cy="823912"/>
          </a:xfrm>
        </p:spPr>
        <p:txBody>
          <a:bodyPr anchor="b">
            <a:normAutofit/>
          </a:bodyPr>
          <a:lstStyle>
            <a:lvl1pPr marL="0" indent="0">
              <a:buNone/>
              <a:defRPr sz="1800" b="0">
                <a:solidFill>
                  <a:schemeClr val="bg1"/>
                </a:solidFill>
                <a:latin typeface="Work Sans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11" name="Content Placeholder 2">
            <a:extLst>
              <a:ext uri="{FF2B5EF4-FFF2-40B4-BE49-F238E27FC236}">
                <a16:creationId xmlns:a16="http://schemas.microsoft.com/office/drawing/2014/main" id="{ED436CC6-7F01-4C6F-9DD1-C0F7B987B28E}"/>
              </a:ext>
            </a:extLst>
          </p:cNvPr>
          <p:cNvSpPr>
            <a:spLocks noGrp="1"/>
          </p:cNvSpPr>
          <p:nvPr>
            <p:ph idx="12"/>
          </p:nvPr>
        </p:nvSpPr>
        <p:spPr>
          <a:xfrm>
            <a:off x="838200" y="2593570"/>
            <a:ext cx="5157787" cy="3415343"/>
          </a:xfrm>
        </p:spPr>
        <p:txBody>
          <a:bodyPr>
            <a:normAutofit/>
          </a:bodyPr>
          <a:lstStyle>
            <a:lvl1pPr marL="0" indent="0">
              <a:lnSpc>
                <a:spcPct val="150000"/>
              </a:lnSpc>
              <a:buClr>
                <a:schemeClr val="accent5"/>
              </a:buClr>
              <a:buNone/>
              <a:defRPr sz="2000">
                <a:solidFill>
                  <a:schemeClr val="bg1"/>
                </a:solidFill>
              </a:defRPr>
            </a:lvl1pPr>
            <a:lvl2pPr marL="457200" indent="0">
              <a:lnSpc>
                <a:spcPct val="150000"/>
              </a:lnSpc>
              <a:buClr>
                <a:schemeClr val="accent5"/>
              </a:buClr>
              <a:buNone/>
              <a:defRPr sz="1800">
                <a:solidFill>
                  <a:schemeClr val="bg1"/>
                </a:solidFill>
              </a:defRPr>
            </a:lvl2pPr>
            <a:lvl3pPr marL="914400" indent="0">
              <a:lnSpc>
                <a:spcPct val="150000"/>
              </a:lnSpc>
              <a:buClr>
                <a:schemeClr val="accent5"/>
              </a:buClr>
              <a:buNone/>
              <a:defRPr sz="1600">
                <a:solidFill>
                  <a:schemeClr val="bg1"/>
                </a:solidFill>
              </a:defRPr>
            </a:lvl3pPr>
            <a:lvl4pPr marL="1371600" indent="0">
              <a:lnSpc>
                <a:spcPct val="150000"/>
              </a:lnSpc>
              <a:buClr>
                <a:schemeClr val="accent5"/>
              </a:buClr>
              <a:buNone/>
              <a:defRPr sz="1400">
                <a:solidFill>
                  <a:schemeClr val="bg1"/>
                </a:solidFill>
              </a:defRPr>
            </a:lvl4pPr>
            <a:lvl5pPr marL="1828800" indent="0">
              <a:lnSpc>
                <a:spcPct val="150000"/>
              </a:lnSpc>
              <a:buClr>
                <a:schemeClr val="accent5"/>
              </a:buClr>
              <a:buNone/>
              <a:defRPr sz="1400">
                <a:solidFill>
                  <a:schemeClr val="bg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2" name="Content Placeholder 2">
            <a:extLst>
              <a:ext uri="{FF2B5EF4-FFF2-40B4-BE49-F238E27FC236}">
                <a16:creationId xmlns:a16="http://schemas.microsoft.com/office/drawing/2014/main" id="{DA5D5BA7-BD73-482E-AA7B-196D5C6AA713}"/>
              </a:ext>
            </a:extLst>
          </p:cNvPr>
          <p:cNvSpPr>
            <a:spLocks noGrp="1"/>
          </p:cNvSpPr>
          <p:nvPr>
            <p:ph idx="13"/>
          </p:nvPr>
        </p:nvSpPr>
        <p:spPr>
          <a:xfrm>
            <a:off x="6170613" y="2587350"/>
            <a:ext cx="5183188" cy="3415343"/>
          </a:xfrm>
        </p:spPr>
        <p:txBody>
          <a:bodyPr>
            <a:normAutofit/>
          </a:bodyPr>
          <a:lstStyle>
            <a:lvl1pPr marL="0" indent="0">
              <a:lnSpc>
                <a:spcPct val="150000"/>
              </a:lnSpc>
              <a:buClr>
                <a:schemeClr val="accent5"/>
              </a:buClr>
              <a:buNone/>
              <a:defRPr sz="2000">
                <a:solidFill>
                  <a:schemeClr val="bg1"/>
                </a:solidFill>
              </a:defRPr>
            </a:lvl1pPr>
            <a:lvl2pPr marL="457200" indent="0">
              <a:lnSpc>
                <a:spcPct val="150000"/>
              </a:lnSpc>
              <a:buClr>
                <a:schemeClr val="accent5"/>
              </a:buClr>
              <a:buNone/>
              <a:defRPr sz="1800">
                <a:solidFill>
                  <a:schemeClr val="bg1"/>
                </a:solidFill>
              </a:defRPr>
            </a:lvl2pPr>
            <a:lvl3pPr marL="914400" indent="0">
              <a:lnSpc>
                <a:spcPct val="150000"/>
              </a:lnSpc>
              <a:buClr>
                <a:schemeClr val="accent5"/>
              </a:buClr>
              <a:buNone/>
              <a:defRPr sz="1600">
                <a:solidFill>
                  <a:schemeClr val="bg1"/>
                </a:solidFill>
              </a:defRPr>
            </a:lvl3pPr>
            <a:lvl4pPr marL="1371600" indent="0">
              <a:lnSpc>
                <a:spcPct val="150000"/>
              </a:lnSpc>
              <a:buClr>
                <a:schemeClr val="accent5"/>
              </a:buClr>
              <a:buNone/>
              <a:defRPr sz="1400">
                <a:solidFill>
                  <a:schemeClr val="bg1"/>
                </a:solidFill>
              </a:defRPr>
            </a:lvl4pPr>
            <a:lvl5pPr marL="1828800" indent="0">
              <a:lnSpc>
                <a:spcPct val="150000"/>
              </a:lnSpc>
              <a:buClr>
                <a:schemeClr val="accent5"/>
              </a:buClr>
              <a:buNone/>
              <a:defRPr sz="1400">
                <a:solidFill>
                  <a:schemeClr val="bg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3" name="Footer Placeholder 7">
            <a:extLst>
              <a:ext uri="{FF2B5EF4-FFF2-40B4-BE49-F238E27FC236}">
                <a16:creationId xmlns:a16="http://schemas.microsoft.com/office/drawing/2014/main" id="{9C7FB4B2-A2C2-41BF-8ECD-7ADB86002E92}"/>
              </a:ext>
            </a:extLst>
          </p:cNvPr>
          <p:cNvSpPr>
            <a:spLocks noGrp="1"/>
          </p:cNvSpPr>
          <p:nvPr>
            <p:ph type="ftr" sz="quarter" idx="11"/>
          </p:nvPr>
        </p:nvSpPr>
        <p:spPr>
          <a:xfrm>
            <a:off x="4038600" y="6349490"/>
            <a:ext cx="4114800" cy="365125"/>
          </a:xfrm>
        </p:spPr>
        <p:txBody>
          <a:bodyPr/>
          <a:lstStyle>
            <a:lvl1pPr>
              <a:defRPr>
                <a:solidFill>
                  <a:schemeClr val="bg1"/>
                </a:solidFill>
              </a:defRPr>
            </a:lvl1pPr>
          </a:lstStyle>
          <a:p>
            <a:r>
              <a:rPr lang="hu-HU"/>
              <a:t>Confidential</a:t>
            </a:r>
          </a:p>
        </p:txBody>
      </p:sp>
      <p:pic>
        <p:nvPicPr>
          <p:cNvPr id="17" name="Graphic 16">
            <a:extLst>
              <a:ext uri="{FF2B5EF4-FFF2-40B4-BE49-F238E27FC236}">
                <a16:creationId xmlns:a16="http://schemas.microsoft.com/office/drawing/2014/main" id="{87862469-1D43-4684-A9F9-5AB853570E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18" name="Slide Number Placeholder 5">
            <a:extLst>
              <a:ext uri="{FF2B5EF4-FFF2-40B4-BE49-F238E27FC236}">
                <a16:creationId xmlns:a16="http://schemas.microsoft.com/office/drawing/2014/main" id="{5054701D-8107-429C-A684-C40D593DDE96}"/>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9" name="Oval 18">
            <a:extLst>
              <a:ext uri="{FF2B5EF4-FFF2-40B4-BE49-F238E27FC236}">
                <a16:creationId xmlns:a16="http://schemas.microsoft.com/office/drawing/2014/main" id="{75027198-FA8C-4200-928A-3816DF965E3F}"/>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0" name="Slide Number Placeholder 5">
            <a:extLst>
              <a:ext uri="{FF2B5EF4-FFF2-40B4-BE49-F238E27FC236}">
                <a16:creationId xmlns:a16="http://schemas.microsoft.com/office/drawing/2014/main" id="{BEDA7C98-114D-4B0D-92F8-DB07EEE0F9D6}"/>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1230649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settanulmány dia - 2/3 grafikon, 1/3 szöveg 01 ">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12BDBB5-7747-4C69-8EF9-DD821614B7E8}"/>
              </a:ext>
            </a:extLst>
          </p:cNvPr>
          <p:cNvSpPr/>
          <p:nvPr userDrawn="1"/>
        </p:nvSpPr>
        <p:spPr>
          <a:xfrm>
            <a:off x="0" y="0"/>
            <a:ext cx="624096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336680" y="1730222"/>
            <a:ext cx="5567601" cy="428802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0" name="Text Placeholder 9">
            <a:extLst>
              <a:ext uri="{FF2B5EF4-FFF2-40B4-BE49-F238E27FC236}">
                <a16:creationId xmlns:a16="http://schemas.microsoft.com/office/drawing/2014/main" id="{E407670B-D685-4A7E-A953-61D302C91738}"/>
              </a:ext>
            </a:extLst>
          </p:cNvPr>
          <p:cNvSpPr>
            <a:spLocks noGrp="1"/>
          </p:cNvSpPr>
          <p:nvPr>
            <p:ph type="body" sz="quarter" idx="12"/>
          </p:nvPr>
        </p:nvSpPr>
        <p:spPr>
          <a:xfrm>
            <a:off x="7854000" y="2602554"/>
            <a:ext cx="3554963" cy="503860"/>
          </a:xfrm>
        </p:spPr>
        <p:txBody>
          <a:bodyPr anchor="t">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7" name="Picture Placeholder 16">
            <a:extLst>
              <a:ext uri="{FF2B5EF4-FFF2-40B4-BE49-F238E27FC236}">
                <a16:creationId xmlns:a16="http://schemas.microsoft.com/office/drawing/2014/main" id="{C73083DB-5B6C-4B84-9A94-4DF2001D35CB}"/>
              </a:ext>
            </a:extLst>
          </p:cNvPr>
          <p:cNvSpPr>
            <a:spLocks noGrp="1"/>
          </p:cNvSpPr>
          <p:nvPr>
            <p:ph type="pic" sz="quarter" idx="13"/>
          </p:nvPr>
        </p:nvSpPr>
        <p:spPr>
          <a:xfrm>
            <a:off x="6818042" y="2312969"/>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18" name="Text Placeholder 9">
            <a:extLst>
              <a:ext uri="{FF2B5EF4-FFF2-40B4-BE49-F238E27FC236}">
                <a16:creationId xmlns:a16="http://schemas.microsoft.com/office/drawing/2014/main" id="{B4477F23-57F4-4974-94EE-DF0ED92F3A91}"/>
              </a:ext>
            </a:extLst>
          </p:cNvPr>
          <p:cNvSpPr>
            <a:spLocks noGrp="1"/>
          </p:cNvSpPr>
          <p:nvPr>
            <p:ph type="body" sz="quarter" idx="14"/>
          </p:nvPr>
        </p:nvSpPr>
        <p:spPr>
          <a:xfrm>
            <a:off x="7854000" y="3764640"/>
            <a:ext cx="3554963" cy="503860"/>
          </a:xfrm>
        </p:spPr>
        <p:txBody>
          <a:bodyPr anchor="t">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Picture Placeholder 16">
            <a:extLst>
              <a:ext uri="{FF2B5EF4-FFF2-40B4-BE49-F238E27FC236}">
                <a16:creationId xmlns:a16="http://schemas.microsoft.com/office/drawing/2014/main" id="{3FEEA3E6-AF87-4645-A090-ADD656D5B469}"/>
              </a:ext>
            </a:extLst>
          </p:cNvPr>
          <p:cNvSpPr>
            <a:spLocks noGrp="1"/>
          </p:cNvSpPr>
          <p:nvPr>
            <p:ph type="pic" sz="quarter" idx="15"/>
          </p:nvPr>
        </p:nvSpPr>
        <p:spPr>
          <a:xfrm>
            <a:off x="6818042" y="3447062"/>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0" name="Text Placeholder 9">
            <a:extLst>
              <a:ext uri="{FF2B5EF4-FFF2-40B4-BE49-F238E27FC236}">
                <a16:creationId xmlns:a16="http://schemas.microsoft.com/office/drawing/2014/main" id="{0E14CCCA-2938-4162-910C-E940720AC476}"/>
              </a:ext>
            </a:extLst>
          </p:cNvPr>
          <p:cNvSpPr>
            <a:spLocks noGrp="1"/>
          </p:cNvSpPr>
          <p:nvPr>
            <p:ph type="body" sz="quarter" idx="16"/>
          </p:nvPr>
        </p:nvSpPr>
        <p:spPr>
          <a:xfrm>
            <a:off x="7854000" y="4973297"/>
            <a:ext cx="3554963" cy="503860"/>
          </a:xfrm>
        </p:spPr>
        <p:txBody>
          <a:bodyPr anchor="t">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Picture Placeholder 16">
            <a:extLst>
              <a:ext uri="{FF2B5EF4-FFF2-40B4-BE49-F238E27FC236}">
                <a16:creationId xmlns:a16="http://schemas.microsoft.com/office/drawing/2014/main" id="{BA84D0CE-C20C-4672-B319-6E208E7226AB}"/>
              </a:ext>
            </a:extLst>
          </p:cNvPr>
          <p:cNvSpPr>
            <a:spLocks noGrp="1"/>
          </p:cNvSpPr>
          <p:nvPr>
            <p:ph type="pic" sz="quarter" idx="17"/>
          </p:nvPr>
        </p:nvSpPr>
        <p:spPr>
          <a:xfrm>
            <a:off x="6818042" y="4655719"/>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691071"/>
            <a:ext cx="4594031" cy="1039150"/>
          </a:xfrm>
        </p:spPr>
        <p:txBody>
          <a:bodyPr anchor="b">
            <a:normAutofit/>
          </a:bodyPr>
          <a:lstStyle>
            <a:lvl1pPr>
              <a:defRPr sz="2400"/>
            </a:lvl1pPr>
          </a:lstStyle>
          <a:p>
            <a:r>
              <a:rPr lang="hu-HU"/>
              <a:t>Mintacím szerkesztése</a:t>
            </a:r>
            <a:endParaRPr lang="hu-HU" dirty="0"/>
          </a:p>
        </p:txBody>
      </p:sp>
      <p:sp>
        <p:nvSpPr>
          <p:cNvPr id="23" name="Text Placeholder 9">
            <a:extLst>
              <a:ext uri="{FF2B5EF4-FFF2-40B4-BE49-F238E27FC236}">
                <a16:creationId xmlns:a16="http://schemas.microsoft.com/office/drawing/2014/main" id="{3DEA46AC-4AF4-4D47-B0A1-CF838CFBB52B}"/>
              </a:ext>
            </a:extLst>
          </p:cNvPr>
          <p:cNvSpPr>
            <a:spLocks noGrp="1"/>
          </p:cNvSpPr>
          <p:nvPr>
            <p:ph type="body" sz="quarter" idx="18"/>
          </p:nvPr>
        </p:nvSpPr>
        <p:spPr>
          <a:xfrm>
            <a:off x="7857110" y="2288422"/>
            <a:ext cx="3554963" cy="314132"/>
          </a:xfrm>
        </p:spPr>
        <p:txBody>
          <a:bodyPr anchor="t">
            <a:noAutofit/>
          </a:bodyPr>
          <a:lstStyle>
            <a:lvl1pPr marL="0" indent="0">
              <a:lnSpc>
                <a:spcPts val="1700"/>
              </a:lnSpc>
              <a:buNone/>
              <a:defRPr sz="1800">
                <a:latin typeface="Work Sans SemiBold" panose="000007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4" name="Text Placeholder 9">
            <a:extLst>
              <a:ext uri="{FF2B5EF4-FFF2-40B4-BE49-F238E27FC236}">
                <a16:creationId xmlns:a16="http://schemas.microsoft.com/office/drawing/2014/main" id="{9BF5C844-7692-41C1-AB31-C84EA162A9BD}"/>
              </a:ext>
            </a:extLst>
          </p:cNvPr>
          <p:cNvSpPr>
            <a:spLocks noGrp="1"/>
          </p:cNvSpPr>
          <p:nvPr>
            <p:ph type="body" sz="quarter" idx="19"/>
          </p:nvPr>
        </p:nvSpPr>
        <p:spPr>
          <a:xfrm>
            <a:off x="7857110" y="3450508"/>
            <a:ext cx="3554963" cy="314132"/>
          </a:xfrm>
        </p:spPr>
        <p:txBody>
          <a:bodyPr anchor="t">
            <a:noAutofit/>
          </a:bodyPr>
          <a:lstStyle>
            <a:lvl1pPr marL="0" indent="0">
              <a:lnSpc>
                <a:spcPts val="1700"/>
              </a:lnSpc>
              <a:buNone/>
              <a:defRPr sz="1800">
                <a:latin typeface="Work Sans SemiBold" panose="000007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5" name="Text Placeholder 9">
            <a:extLst>
              <a:ext uri="{FF2B5EF4-FFF2-40B4-BE49-F238E27FC236}">
                <a16:creationId xmlns:a16="http://schemas.microsoft.com/office/drawing/2014/main" id="{5A3A58E3-2E5C-430B-A158-7F6443E5C891}"/>
              </a:ext>
            </a:extLst>
          </p:cNvPr>
          <p:cNvSpPr>
            <a:spLocks noGrp="1"/>
          </p:cNvSpPr>
          <p:nvPr>
            <p:ph type="body" sz="quarter" idx="20"/>
          </p:nvPr>
        </p:nvSpPr>
        <p:spPr>
          <a:xfrm>
            <a:off x="7857110" y="4659165"/>
            <a:ext cx="3554963" cy="314132"/>
          </a:xfrm>
        </p:spPr>
        <p:txBody>
          <a:bodyPr anchor="t">
            <a:noAutofit/>
          </a:bodyPr>
          <a:lstStyle>
            <a:lvl1pPr marL="0" indent="0">
              <a:lnSpc>
                <a:spcPts val="1700"/>
              </a:lnSpc>
              <a:buNone/>
              <a:defRPr sz="1800">
                <a:latin typeface="Work Sans SemiBold" panose="000007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6" name="Footer Placeholder 5">
            <a:extLst>
              <a:ext uri="{FF2B5EF4-FFF2-40B4-BE49-F238E27FC236}">
                <a16:creationId xmlns:a16="http://schemas.microsoft.com/office/drawing/2014/main" id="{46C9367D-F41D-4F98-A661-E5F7D8CC5E64}"/>
              </a:ext>
            </a:extLst>
          </p:cNvPr>
          <p:cNvSpPr>
            <a:spLocks noGrp="1"/>
          </p:cNvSpPr>
          <p:nvPr>
            <p:ph type="ftr" sz="quarter" idx="11"/>
          </p:nvPr>
        </p:nvSpPr>
        <p:spPr>
          <a:xfrm>
            <a:off x="6509048" y="6349490"/>
            <a:ext cx="4039803" cy="365125"/>
          </a:xfrm>
        </p:spPr>
        <p:txBody>
          <a:bodyPr/>
          <a:lstStyle>
            <a:lvl1pPr algn="l">
              <a:defRPr/>
            </a:lvl1pPr>
          </a:lstStyle>
          <a:p>
            <a:r>
              <a:rPr lang="hu-HU"/>
              <a:t>Confidential</a:t>
            </a:r>
          </a:p>
        </p:txBody>
      </p:sp>
      <p:pic>
        <p:nvPicPr>
          <p:cNvPr id="28" name="Graphic 27">
            <a:extLst>
              <a:ext uri="{FF2B5EF4-FFF2-40B4-BE49-F238E27FC236}">
                <a16:creationId xmlns:a16="http://schemas.microsoft.com/office/drawing/2014/main" id="{BF1D63D1-C02C-4926-809C-5E8EDE0D98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9" name="Flowchart: Alternate Process 28">
            <a:extLst>
              <a:ext uri="{FF2B5EF4-FFF2-40B4-BE49-F238E27FC236}">
                <a16:creationId xmlns:a16="http://schemas.microsoft.com/office/drawing/2014/main" id="{A1607BB4-469F-42D4-8EDE-115D5B509D9A}"/>
              </a:ext>
            </a:extLst>
          </p:cNvPr>
          <p:cNvSpPr/>
          <p:nvPr userDrawn="1"/>
        </p:nvSpPr>
        <p:spPr>
          <a:xfrm rot="10800000" flipV="1">
            <a:off x="5540834" y="839754"/>
            <a:ext cx="945833" cy="45719"/>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881274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settanulmány dia - 2/3 grafikon, 1/3 szöveg 0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12BDBB5-7747-4C69-8EF9-DD821614B7E8}"/>
              </a:ext>
            </a:extLst>
          </p:cNvPr>
          <p:cNvSpPr/>
          <p:nvPr userDrawn="1"/>
        </p:nvSpPr>
        <p:spPr>
          <a:xfrm>
            <a:off x="0" y="0"/>
            <a:ext cx="6240961" cy="6858000"/>
          </a:xfrm>
          <a:prstGeom prst="rect">
            <a:avLst/>
          </a:prstGeom>
          <a:solidFill>
            <a:srgbClr val="D8EC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336680" y="1017015"/>
            <a:ext cx="5567601" cy="500123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691071"/>
            <a:ext cx="4594031" cy="1039150"/>
          </a:xfrm>
        </p:spPr>
        <p:txBody>
          <a:bodyPr anchor="b">
            <a:normAutofit/>
          </a:bodyPr>
          <a:lstStyle>
            <a:lvl1pPr>
              <a:defRPr sz="2400"/>
            </a:lvl1pPr>
          </a:lstStyle>
          <a:p>
            <a:r>
              <a:rPr lang="hu-HU"/>
              <a:t>Mintacím szerkesztése</a:t>
            </a:r>
            <a:endParaRPr lang="hu-HU" dirty="0"/>
          </a:p>
        </p:txBody>
      </p:sp>
      <p:sp>
        <p:nvSpPr>
          <p:cNvPr id="26" name="Footer Placeholder 5">
            <a:extLst>
              <a:ext uri="{FF2B5EF4-FFF2-40B4-BE49-F238E27FC236}">
                <a16:creationId xmlns:a16="http://schemas.microsoft.com/office/drawing/2014/main" id="{46C9367D-F41D-4F98-A661-E5F7D8CC5E64}"/>
              </a:ext>
            </a:extLst>
          </p:cNvPr>
          <p:cNvSpPr>
            <a:spLocks noGrp="1"/>
          </p:cNvSpPr>
          <p:nvPr>
            <p:ph type="ftr" sz="quarter" idx="11"/>
          </p:nvPr>
        </p:nvSpPr>
        <p:spPr>
          <a:xfrm>
            <a:off x="6818041" y="6349490"/>
            <a:ext cx="3730810" cy="365125"/>
          </a:xfrm>
        </p:spPr>
        <p:txBody>
          <a:bodyPr/>
          <a:lstStyle>
            <a:lvl1pPr algn="l">
              <a:defRPr/>
            </a:lvl1pPr>
          </a:lstStyle>
          <a:p>
            <a:r>
              <a:rPr lang="hu-HU"/>
              <a:t>Confidential</a:t>
            </a:r>
          </a:p>
        </p:txBody>
      </p:sp>
      <p:pic>
        <p:nvPicPr>
          <p:cNvPr id="28" name="Graphic 27">
            <a:extLst>
              <a:ext uri="{FF2B5EF4-FFF2-40B4-BE49-F238E27FC236}">
                <a16:creationId xmlns:a16="http://schemas.microsoft.com/office/drawing/2014/main" id="{BF1D63D1-C02C-4926-809C-5E8EDE0D98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30" name="Content Placeholder 2">
            <a:extLst>
              <a:ext uri="{FF2B5EF4-FFF2-40B4-BE49-F238E27FC236}">
                <a16:creationId xmlns:a16="http://schemas.microsoft.com/office/drawing/2014/main" id="{369625D9-9C00-49A6-B3D6-DF099C2859AB}"/>
              </a:ext>
            </a:extLst>
          </p:cNvPr>
          <p:cNvSpPr>
            <a:spLocks noGrp="1"/>
          </p:cNvSpPr>
          <p:nvPr>
            <p:ph idx="12"/>
          </p:nvPr>
        </p:nvSpPr>
        <p:spPr>
          <a:xfrm>
            <a:off x="6818041" y="2065176"/>
            <a:ext cx="459403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540583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settanulmány dia - 2/3 grafikon, 1/3 szöveg 0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12BDBB5-7747-4C69-8EF9-DD821614B7E8}"/>
              </a:ext>
            </a:extLst>
          </p:cNvPr>
          <p:cNvSpPr/>
          <p:nvPr userDrawn="1"/>
        </p:nvSpPr>
        <p:spPr>
          <a:xfrm>
            <a:off x="0" y="0"/>
            <a:ext cx="6240961" cy="6858000"/>
          </a:xfrm>
          <a:prstGeom prst="rect">
            <a:avLst/>
          </a:prstGeom>
          <a:gradFill flip="none" rotWithShape="1">
            <a:gsLst>
              <a:gs pos="0">
                <a:schemeClr val="accent1"/>
              </a:gs>
              <a:gs pos="100000">
                <a:schemeClr val="accent5"/>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336680" y="1017015"/>
            <a:ext cx="5567601" cy="500123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691071"/>
            <a:ext cx="4594031" cy="1039150"/>
          </a:xfrm>
        </p:spPr>
        <p:txBody>
          <a:bodyPr anchor="b">
            <a:normAutofit/>
          </a:bodyPr>
          <a:lstStyle>
            <a:lvl1pPr>
              <a:defRPr sz="2400"/>
            </a:lvl1pPr>
          </a:lstStyle>
          <a:p>
            <a:r>
              <a:rPr lang="hu-HU"/>
              <a:t>Mintacím szerkesztése</a:t>
            </a:r>
            <a:endParaRPr lang="hu-HU" dirty="0"/>
          </a:p>
        </p:txBody>
      </p:sp>
      <p:sp>
        <p:nvSpPr>
          <p:cNvPr id="26" name="Footer Placeholder 5">
            <a:extLst>
              <a:ext uri="{FF2B5EF4-FFF2-40B4-BE49-F238E27FC236}">
                <a16:creationId xmlns:a16="http://schemas.microsoft.com/office/drawing/2014/main" id="{46C9367D-F41D-4F98-A661-E5F7D8CC5E64}"/>
              </a:ext>
            </a:extLst>
          </p:cNvPr>
          <p:cNvSpPr>
            <a:spLocks noGrp="1"/>
          </p:cNvSpPr>
          <p:nvPr>
            <p:ph type="ftr" sz="quarter" idx="11"/>
          </p:nvPr>
        </p:nvSpPr>
        <p:spPr>
          <a:xfrm>
            <a:off x="6818041" y="6349490"/>
            <a:ext cx="3730810" cy="365125"/>
          </a:xfrm>
        </p:spPr>
        <p:txBody>
          <a:bodyPr/>
          <a:lstStyle>
            <a:lvl1pPr algn="l">
              <a:defRPr/>
            </a:lvl1pPr>
          </a:lstStyle>
          <a:p>
            <a:r>
              <a:rPr lang="hu-HU"/>
              <a:t>Confidential</a:t>
            </a:r>
          </a:p>
        </p:txBody>
      </p:sp>
      <p:pic>
        <p:nvPicPr>
          <p:cNvPr id="28" name="Graphic 27">
            <a:extLst>
              <a:ext uri="{FF2B5EF4-FFF2-40B4-BE49-F238E27FC236}">
                <a16:creationId xmlns:a16="http://schemas.microsoft.com/office/drawing/2014/main" id="{BF1D63D1-C02C-4926-809C-5E8EDE0D98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
        <p:nvSpPr>
          <p:cNvPr id="30" name="Content Placeholder 2">
            <a:extLst>
              <a:ext uri="{FF2B5EF4-FFF2-40B4-BE49-F238E27FC236}">
                <a16:creationId xmlns:a16="http://schemas.microsoft.com/office/drawing/2014/main" id="{369625D9-9C00-49A6-B3D6-DF099C2859AB}"/>
              </a:ext>
            </a:extLst>
          </p:cNvPr>
          <p:cNvSpPr>
            <a:spLocks noGrp="1"/>
          </p:cNvSpPr>
          <p:nvPr>
            <p:ph idx="12"/>
          </p:nvPr>
        </p:nvSpPr>
        <p:spPr>
          <a:xfrm>
            <a:off x="6818041" y="2065176"/>
            <a:ext cx="4594031" cy="3937518"/>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2695927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5400">
                <a:solidFill>
                  <a:schemeClr val="accent3"/>
                </a:solidFill>
              </a:defRPr>
            </a:lvl1pPr>
          </a:lstStyle>
          <a:p>
            <a:r>
              <a:rPr lang="hu-HU"/>
              <a:t>Mintacím szerkesztése</a:t>
            </a:r>
            <a:endParaRPr lang="hu-HU" dirty="0"/>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
        <p:nvSpPr>
          <p:cNvPr id="9" name="Date Placeholder 3">
            <a:extLst>
              <a:ext uri="{FF2B5EF4-FFF2-40B4-BE49-F238E27FC236}">
                <a16:creationId xmlns:a16="http://schemas.microsoft.com/office/drawing/2014/main" id="{8825290B-85E0-40D3-ACEA-04C02BF26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a:p>
        </p:txBody>
      </p:sp>
      <p:sp>
        <p:nvSpPr>
          <p:cNvPr id="10" name="Footer Placeholder 4">
            <a:extLst>
              <a:ext uri="{FF2B5EF4-FFF2-40B4-BE49-F238E27FC236}">
                <a16:creationId xmlns:a16="http://schemas.microsoft.com/office/drawing/2014/main" id="{BFE219FC-FA2F-4F0D-B65D-80F2A2E6DDE2}"/>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Tree>
    <p:extLst>
      <p:ext uri="{BB962C8B-B14F-4D97-AF65-F5344CB8AC3E}">
        <p14:creationId xmlns:p14="http://schemas.microsoft.com/office/powerpoint/2010/main" val="3543514537"/>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Esettanulmány dia - 2/3 grafikon, 1/3 szöveg 0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838200" y="1957736"/>
            <a:ext cx="2428702" cy="20822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30" name="Content Placeholder 2">
            <a:extLst>
              <a:ext uri="{FF2B5EF4-FFF2-40B4-BE49-F238E27FC236}">
                <a16:creationId xmlns:a16="http://schemas.microsoft.com/office/drawing/2014/main" id="{369625D9-9C00-49A6-B3D6-DF099C2859AB}"/>
              </a:ext>
            </a:extLst>
          </p:cNvPr>
          <p:cNvSpPr>
            <a:spLocks noGrp="1"/>
          </p:cNvSpPr>
          <p:nvPr>
            <p:ph idx="12"/>
          </p:nvPr>
        </p:nvSpPr>
        <p:spPr>
          <a:xfrm>
            <a:off x="6181901" y="1957736"/>
            <a:ext cx="5230172" cy="4269406"/>
          </a:xfrm>
        </p:spPr>
        <p:txBody>
          <a:bodyPr>
            <a:normAutofit/>
          </a:bodyPr>
          <a:lstStyle>
            <a:lvl1pPr marL="0" indent="0">
              <a:lnSpc>
                <a:spcPct val="150000"/>
              </a:lnSpc>
              <a:buClr>
                <a:schemeClr val="accent5"/>
              </a:buClr>
              <a:buNone/>
              <a:defRPr sz="2000"/>
            </a:lvl1pPr>
            <a:lvl2pPr marL="457200" indent="0">
              <a:lnSpc>
                <a:spcPct val="150000"/>
              </a:lnSpc>
              <a:buClr>
                <a:schemeClr val="accent5"/>
              </a:buClr>
              <a:buNone/>
              <a:defRPr sz="1800"/>
            </a:lvl2pPr>
            <a:lvl3pPr marL="914400" indent="0">
              <a:lnSpc>
                <a:spcPct val="150000"/>
              </a:lnSpc>
              <a:buClr>
                <a:schemeClr val="accent5"/>
              </a:buClr>
              <a:buNone/>
              <a:defRPr sz="1600"/>
            </a:lvl3pPr>
            <a:lvl4pPr marL="1371600" indent="0">
              <a:lnSpc>
                <a:spcPct val="150000"/>
              </a:lnSpc>
              <a:buClr>
                <a:schemeClr val="accent5"/>
              </a:buClr>
              <a:buNone/>
              <a:defRPr sz="1400"/>
            </a:lvl4pPr>
            <a:lvl5pPr marL="1828800" indent="0">
              <a:lnSpc>
                <a:spcPct val="150000"/>
              </a:lnSpc>
              <a:buClr>
                <a:schemeClr val="accent5"/>
              </a:buClr>
              <a:buNone/>
              <a:defRPr sz="14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 name="Title 1">
            <a:extLst>
              <a:ext uri="{FF2B5EF4-FFF2-40B4-BE49-F238E27FC236}">
                <a16:creationId xmlns:a16="http://schemas.microsoft.com/office/drawing/2014/main" id="{4A241651-F91F-4F6A-887E-B2EA74FD3328}"/>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11" name="Footer Placeholder 2">
            <a:extLst>
              <a:ext uri="{FF2B5EF4-FFF2-40B4-BE49-F238E27FC236}">
                <a16:creationId xmlns:a16="http://schemas.microsoft.com/office/drawing/2014/main" id="{238B8B98-374A-4D50-AC16-2745EBAA8F26}"/>
              </a:ext>
            </a:extLst>
          </p:cNvPr>
          <p:cNvSpPr>
            <a:spLocks noGrp="1"/>
          </p:cNvSpPr>
          <p:nvPr>
            <p:ph type="ftr" sz="quarter" idx="11"/>
          </p:nvPr>
        </p:nvSpPr>
        <p:spPr>
          <a:xfrm>
            <a:off x="4038600" y="6349490"/>
            <a:ext cx="4114800" cy="365125"/>
          </a:xfrm>
        </p:spPr>
        <p:txBody>
          <a:bodyPr/>
          <a:lstStyle/>
          <a:p>
            <a:r>
              <a:rPr lang="hu-HU"/>
              <a:t>Confidential</a:t>
            </a:r>
          </a:p>
        </p:txBody>
      </p:sp>
      <p:sp>
        <p:nvSpPr>
          <p:cNvPr id="12" name="Content Placeholder 3">
            <a:extLst>
              <a:ext uri="{FF2B5EF4-FFF2-40B4-BE49-F238E27FC236}">
                <a16:creationId xmlns:a16="http://schemas.microsoft.com/office/drawing/2014/main" id="{6565019B-6F12-472D-8B36-9EAC480B6414}"/>
              </a:ext>
            </a:extLst>
          </p:cNvPr>
          <p:cNvSpPr>
            <a:spLocks noGrp="1"/>
          </p:cNvSpPr>
          <p:nvPr>
            <p:ph sz="half" idx="13"/>
          </p:nvPr>
        </p:nvSpPr>
        <p:spPr>
          <a:xfrm>
            <a:off x="3423459" y="1957736"/>
            <a:ext cx="2428702" cy="20822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3" name="Content Placeholder 3">
            <a:extLst>
              <a:ext uri="{FF2B5EF4-FFF2-40B4-BE49-F238E27FC236}">
                <a16:creationId xmlns:a16="http://schemas.microsoft.com/office/drawing/2014/main" id="{004639FA-C169-4BD0-B29C-CC8467194BC6}"/>
              </a:ext>
            </a:extLst>
          </p:cNvPr>
          <p:cNvSpPr>
            <a:spLocks noGrp="1"/>
          </p:cNvSpPr>
          <p:nvPr>
            <p:ph sz="half" idx="14"/>
          </p:nvPr>
        </p:nvSpPr>
        <p:spPr>
          <a:xfrm>
            <a:off x="2059479" y="4144888"/>
            <a:ext cx="2428702" cy="20822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816292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Esettanulmány dia - 2/3 grafikon, 1/3 szöveg 0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838200" y="1920416"/>
            <a:ext cx="5055524" cy="410206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10" name="Title 1">
            <a:extLst>
              <a:ext uri="{FF2B5EF4-FFF2-40B4-BE49-F238E27FC236}">
                <a16:creationId xmlns:a16="http://schemas.microsoft.com/office/drawing/2014/main" id="{4A241651-F91F-4F6A-887E-B2EA74FD3328}"/>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11" name="Footer Placeholder 2">
            <a:extLst>
              <a:ext uri="{FF2B5EF4-FFF2-40B4-BE49-F238E27FC236}">
                <a16:creationId xmlns:a16="http://schemas.microsoft.com/office/drawing/2014/main" id="{238B8B98-374A-4D50-AC16-2745EBAA8F26}"/>
              </a:ext>
            </a:extLst>
          </p:cNvPr>
          <p:cNvSpPr>
            <a:spLocks noGrp="1"/>
          </p:cNvSpPr>
          <p:nvPr>
            <p:ph type="ftr" sz="quarter" idx="11"/>
          </p:nvPr>
        </p:nvSpPr>
        <p:spPr>
          <a:xfrm>
            <a:off x="4038600" y="6349490"/>
            <a:ext cx="4114800" cy="365125"/>
          </a:xfrm>
        </p:spPr>
        <p:txBody>
          <a:bodyPr/>
          <a:lstStyle/>
          <a:p>
            <a:r>
              <a:rPr lang="hu-HU"/>
              <a:t>Confidential</a:t>
            </a:r>
          </a:p>
        </p:txBody>
      </p:sp>
      <p:sp>
        <p:nvSpPr>
          <p:cNvPr id="12" name="Content Placeholder 3">
            <a:extLst>
              <a:ext uri="{FF2B5EF4-FFF2-40B4-BE49-F238E27FC236}">
                <a16:creationId xmlns:a16="http://schemas.microsoft.com/office/drawing/2014/main" id="{6565019B-6F12-472D-8B36-9EAC480B6414}"/>
              </a:ext>
            </a:extLst>
          </p:cNvPr>
          <p:cNvSpPr>
            <a:spLocks noGrp="1"/>
          </p:cNvSpPr>
          <p:nvPr>
            <p:ph sz="half" idx="13"/>
          </p:nvPr>
        </p:nvSpPr>
        <p:spPr>
          <a:xfrm>
            <a:off x="6096000" y="1920416"/>
            <a:ext cx="5257802" cy="40647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4" name="Slide Number Placeholder 5">
            <a:extLst>
              <a:ext uri="{FF2B5EF4-FFF2-40B4-BE49-F238E27FC236}">
                <a16:creationId xmlns:a16="http://schemas.microsoft.com/office/drawing/2014/main" id="{7807A3FE-1677-456B-9A66-7BD099C44AA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3669641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Esettanulmány dia - 2/3 grafikon, 1/3 szöveg 0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0E1C0D-9264-453C-96FB-D7C0B206280B}"/>
              </a:ext>
            </a:extLst>
          </p:cNvPr>
          <p:cNvSpPr>
            <a:spLocks noGrp="1"/>
          </p:cNvSpPr>
          <p:nvPr>
            <p:ph sz="half" idx="2"/>
          </p:nvPr>
        </p:nvSpPr>
        <p:spPr>
          <a:xfrm>
            <a:off x="838200" y="433377"/>
            <a:ext cx="5055522" cy="280027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11" name="Footer Placeholder 2">
            <a:extLst>
              <a:ext uri="{FF2B5EF4-FFF2-40B4-BE49-F238E27FC236}">
                <a16:creationId xmlns:a16="http://schemas.microsoft.com/office/drawing/2014/main" id="{238B8B98-374A-4D50-AC16-2745EBAA8F26}"/>
              </a:ext>
            </a:extLst>
          </p:cNvPr>
          <p:cNvSpPr>
            <a:spLocks noGrp="1"/>
          </p:cNvSpPr>
          <p:nvPr>
            <p:ph type="ftr" sz="quarter" idx="11"/>
          </p:nvPr>
        </p:nvSpPr>
        <p:spPr>
          <a:xfrm>
            <a:off x="4038600" y="6349490"/>
            <a:ext cx="4114800" cy="365125"/>
          </a:xfrm>
        </p:spPr>
        <p:txBody>
          <a:bodyPr/>
          <a:lstStyle/>
          <a:p>
            <a:r>
              <a:rPr lang="hu-HU"/>
              <a:t>Confidential</a:t>
            </a:r>
          </a:p>
        </p:txBody>
      </p:sp>
      <p:sp>
        <p:nvSpPr>
          <p:cNvPr id="12" name="Content Placeholder 3">
            <a:extLst>
              <a:ext uri="{FF2B5EF4-FFF2-40B4-BE49-F238E27FC236}">
                <a16:creationId xmlns:a16="http://schemas.microsoft.com/office/drawing/2014/main" id="{6565019B-6F12-472D-8B36-9EAC480B6414}"/>
              </a:ext>
            </a:extLst>
          </p:cNvPr>
          <p:cNvSpPr>
            <a:spLocks noGrp="1"/>
          </p:cNvSpPr>
          <p:nvPr>
            <p:ph sz="half" idx="13"/>
          </p:nvPr>
        </p:nvSpPr>
        <p:spPr>
          <a:xfrm>
            <a:off x="6095998" y="433377"/>
            <a:ext cx="5257802" cy="280027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4" name="Slide Number Placeholder 5">
            <a:extLst>
              <a:ext uri="{FF2B5EF4-FFF2-40B4-BE49-F238E27FC236}">
                <a16:creationId xmlns:a16="http://schemas.microsoft.com/office/drawing/2014/main" id="{7807A3FE-1677-456B-9A66-7BD099C44AAC}"/>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8" name="Content Placeholder 3">
            <a:extLst>
              <a:ext uri="{FF2B5EF4-FFF2-40B4-BE49-F238E27FC236}">
                <a16:creationId xmlns:a16="http://schemas.microsoft.com/office/drawing/2014/main" id="{95EEC9AC-DFAF-4461-8D86-5FA89979C2C5}"/>
              </a:ext>
            </a:extLst>
          </p:cNvPr>
          <p:cNvSpPr>
            <a:spLocks noGrp="1"/>
          </p:cNvSpPr>
          <p:nvPr>
            <p:ph sz="half" idx="14"/>
          </p:nvPr>
        </p:nvSpPr>
        <p:spPr>
          <a:xfrm>
            <a:off x="838200" y="3491345"/>
            <a:ext cx="5055522" cy="286964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9" name="Content Placeholder 3">
            <a:extLst>
              <a:ext uri="{FF2B5EF4-FFF2-40B4-BE49-F238E27FC236}">
                <a16:creationId xmlns:a16="http://schemas.microsoft.com/office/drawing/2014/main" id="{8EC2F5AC-3F21-4A49-ADC9-136F2BBE44C3}"/>
              </a:ext>
            </a:extLst>
          </p:cNvPr>
          <p:cNvSpPr>
            <a:spLocks noGrp="1"/>
          </p:cNvSpPr>
          <p:nvPr>
            <p:ph sz="half" idx="15"/>
          </p:nvPr>
        </p:nvSpPr>
        <p:spPr>
          <a:xfrm>
            <a:off x="6095998" y="3491345"/>
            <a:ext cx="5257802" cy="286964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Tree>
    <p:extLst>
      <p:ext uri="{BB962C8B-B14F-4D97-AF65-F5344CB8AC3E}">
        <p14:creationId xmlns:p14="http://schemas.microsoft.com/office/powerpoint/2010/main" val="3625040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6639C0-BD6C-4646-B956-77D64A9D9598}"/>
              </a:ext>
            </a:extLst>
          </p:cNvPr>
          <p:cNvSpPr/>
          <p:nvPr userDrawn="1"/>
        </p:nvSpPr>
        <p:spPr>
          <a:xfrm>
            <a:off x="0" y="0"/>
            <a:ext cx="6419461" cy="6858000"/>
          </a:xfrm>
          <a:prstGeom prst="rect">
            <a:avLst/>
          </a:prstGeom>
          <a:solidFill>
            <a:srgbClr val="D8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0" name="Text Placeholder 9">
            <a:extLst>
              <a:ext uri="{FF2B5EF4-FFF2-40B4-BE49-F238E27FC236}">
                <a16:creationId xmlns:a16="http://schemas.microsoft.com/office/drawing/2014/main" id="{E407670B-D685-4A7E-A953-61D302C91738}"/>
              </a:ext>
            </a:extLst>
          </p:cNvPr>
          <p:cNvSpPr>
            <a:spLocks noGrp="1"/>
          </p:cNvSpPr>
          <p:nvPr>
            <p:ph type="body" sz="quarter" idx="12"/>
          </p:nvPr>
        </p:nvSpPr>
        <p:spPr>
          <a:xfrm>
            <a:off x="7947310" y="2481946"/>
            <a:ext cx="3554963" cy="67112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7" name="Picture Placeholder 16">
            <a:extLst>
              <a:ext uri="{FF2B5EF4-FFF2-40B4-BE49-F238E27FC236}">
                <a16:creationId xmlns:a16="http://schemas.microsoft.com/office/drawing/2014/main" id="{C73083DB-5B6C-4B84-9A94-4DF2001D35CB}"/>
              </a:ext>
            </a:extLst>
          </p:cNvPr>
          <p:cNvSpPr>
            <a:spLocks noGrp="1"/>
          </p:cNvSpPr>
          <p:nvPr>
            <p:ph type="pic" sz="quarter" idx="13"/>
          </p:nvPr>
        </p:nvSpPr>
        <p:spPr>
          <a:xfrm>
            <a:off x="6911352" y="2443603"/>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18" name="Text Placeholder 9">
            <a:extLst>
              <a:ext uri="{FF2B5EF4-FFF2-40B4-BE49-F238E27FC236}">
                <a16:creationId xmlns:a16="http://schemas.microsoft.com/office/drawing/2014/main" id="{B4477F23-57F4-4974-94EE-DF0ED92F3A91}"/>
              </a:ext>
            </a:extLst>
          </p:cNvPr>
          <p:cNvSpPr>
            <a:spLocks noGrp="1"/>
          </p:cNvSpPr>
          <p:nvPr>
            <p:ph type="body" sz="quarter" idx="14"/>
          </p:nvPr>
        </p:nvSpPr>
        <p:spPr>
          <a:xfrm>
            <a:off x="7947310" y="3644032"/>
            <a:ext cx="3554963" cy="67112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Picture Placeholder 16">
            <a:extLst>
              <a:ext uri="{FF2B5EF4-FFF2-40B4-BE49-F238E27FC236}">
                <a16:creationId xmlns:a16="http://schemas.microsoft.com/office/drawing/2014/main" id="{3FEEA3E6-AF87-4645-A090-ADD656D5B469}"/>
              </a:ext>
            </a:extLst>
          </p:cNvPr>
          <p:cNvSpPr>
            <a:spLocks noGrp="1"/>
          </p:cNvSpPr>
          <p:nvPr>
            <p:ph type="pic" sz="quarter" idx="15"/>
          </p:nvPr>
        </p:nvSpPr>
        <p:spPr>
          <a:xfrm>
            <a:off x="6911352" y="3577696"/>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0" name="Text Placeholder 9">
            <a:extLst>
              <a:ext uri="{FF2B5EF4-FFF2-40B4-BE49-F238E27FC236}">
                <a16:creationId xmlns:a16="http://schemas.microsoft.com/office/drawing/2014/main" id="{0E14CCCA-2938-4162-910C-E940720AC476}"/>
              </a:ext>
            </a:extLst>
          </p:cNvPr>
          <p:cNvSpPr>
            <a:spLocks noGrp="1"/>
          </p:cNvSpPr>
          <p:nvPr>
            <p:ph type="body" sz="quarter" idx="16"/>
          </p:nvPr>
        </p:nvSpPr>
        <p:spPr>
          <a:xfrm>
            <a:off x="7947310" y="4852689"/>
            <a:ext cx="3554963" cy="67112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Picture Placeholder 16">
            <a:extLst>
              <a:ext uri="{FF2B5EF4-FFF2-40B4-BE49-F238E27FC236}">
                <a16:creationId xmlns:a16="http://schemas.microsoft.com/office/drawing/2014/main" id="{BA84D0CE-C20C-4672-B319-6E208E7226AB}"/>
              </a:ext>
            </a:extLst>
          </p:cNvPr>
          <p:cNvSpPr>
            <a:spLocks noGrp="1"/>
          </p:cNvSpPr>
          <p:nvPr>
            <p:ph type="pic" sz="quarter" idx="17"/>
          </p:nvPr>
        </p:nvSpPr>
        <p:spPr>
          <a:xfrm>
            <a:off x="6911352" y="4786353"/>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6818041" y="980320"/>
            <a:ext cx="4594031" cy="1039150"/>
          </a:xfrm>
        </p:spPr>
        <p:txBody>
          <a:bodyPr anchor="b">
            <a:normAutofit/>
          </a:bodyPr>
          <a:lstStyle>
            <a:lvl1pPr>
              <a:defRPr sz="2400"/>
            </a:lvl1pPr>
          </a:lstStyle>
          <a:p>
            <a:r>
              <a:rPr lang="hu-HU"/>
              <a:t>Mintacím szerkesztése</a:t>
            </a:r>
            <a:endParaRPr lang="hu-HU" dirty="0"/>
          </a:p>
        </p:txBody>
      </p:sp>
      <p:sp>
        <p:nvSpPr>
          <p:cNvPr id="32" name="Text Placeholder 3">
            <a:extLst>
              <a:ext uri="{FF2B5EF4-FFF2-40B4-BE49-F238E27FC236}">
                <a16:creationId xmlns:a16="http://schemas.microsoft.com/office/drawing/2014/main" id="{1793F39F-926E-4C95-8127-000128DD94C4}"/>
              </a:ext>
            </a:extLst>
          </p:cNvPr>
          <p:cNvSpPr>
            <a:spLocks noGrp="1"/>
          </p:cNvSpPr>
          <p:nvPr>
            <p:ph type="body" sz="half" idx="2"/>
          </p:nvPr>
        </p:nvSpPr>
        <p:spPr>
          <a:xfrm>
            <a:off x="838199" y="2288422"/>
            <a:ext cx="5103111" cy="3813798"/>
          </a:xfrm>
        </p:spPr>
        <p:txBody>
          <a:bodyPr>
            <a:normAutofit/>
          </a:bodyPr>
          <a:lstStyle>
            <a:lvl1pPr marL="0" indent="0">
              <a:lnSpc>
                <a:spcPct val="150000"/>
              </a:lnSpc>
              <a:buNone/>
              <a:defRPr sz="1600">
                <a:solidFill>
                  <a:schemeClr val="tx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3" name="Text Placeholder 2">
            <a:extLst>
              <a:ext uri="{FF2B5EF4-FFF2-40B4-BE49-F238E27FC236}">
                <a16:creationId xmlns:a16="http://schemas.microsoft.com/office/drawing/2014/main" id="{910CB861-5144-42E7-A426-049DE7A4E54F}"/>
              </a:ext>
            </a:extLst>
          </p:cNvPr>
          <p:cNvSpPr>
            <a:spLocks noGrp="1"/>
          </p:cNvSpPr>
          <p:nvPr>
            <p:ph type="body" sz="quarter" idx="21" hasCustomPrompt="1"/>
          </p:nvPr>
        </p:nvSpPr>
        <p:spPr>
          <a:xfrm>
            <a:off x="1243262" y="980320"/>
            <a:ext cx="4730852" cy="1039304"/>
          </a:xfrm>
        </p:spPr>
        <p:txBody>
          <a:bodyPr anchor="b">
            <a:normAutofit/>
          </a:bodyPr>
          <a:lstStyle>
            <a:lvl1pPr marL="0" indent="0">
              <a:buNone/>
              <a:defRPr sz="2800"/>
            </a:lvl1pPr>
            <a:lvl3pPr marL="914400" indent="0">
              <a:buNone/>
              <a:defRPr/>
            </a:lvl3pPr>
          </a:lstStyle>
          <a:p>
            <a:pPr lvl="0"/>
            <a:r>
              <a:rPr lang="en-US" dirty="0"/>
              <a:t>Click to edit Master title style</a:t>
            </a:r>
            <a:endParaRPr lang="hu-HU" dirty="0"/>
          </a:p>
        </p:txBody>
      </p:sp>
      <p:sp>
        <p:nvSpPr>
          <p:cNvPr id="38" name="Flowchart: Alternate Process 37">
            <a:extLst>
              <a:ext uri="{FF2B5EF4-FFF2-40B4-BE49-F238E27FC236}">
                <a16:creationId xmlns:a16="http://schemas.microsoft.com/office/drawing/2014/main" id="{749CCA93-4D7D-4A76-973E-EB4B6ED842CC}"/>
              </a:ext>
            </a:extLst>
          </p:cNvPr>
          <p:cNvSpPr/>
          <p:nvPr userDrawn="1"/>
        </p:nvSpPr>
        <p:spPr>
          <a:xfrm rot="5400000" flipV="1">
            <a:off x="18661" y="914401"/>
            <a:ext cx="1884783" cy="5598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9" name="Footer Placeholder 5">
            <a:extLst>
              <a:ext uri="{FF2B5EF4-FFF2-40B4-BE49-F238E27FC236}">
                <a16:creationId xmlns:a16="http://schemas.microsoft.com/office/drawing/2014/main" id="{FF376505-B4FF-439A-9025-CAF44D4AC141}"/>
              </a:ext>
            </a:extLst>
          </p:cNvPr>
          <p:cNvSpPr>
            <a:spLocks noGrp="1"/>
          </p:cNvSpPr>
          <p:nvPr>
            <p:ph type="ftr" sz="quarter" idx="11"/>
          </p:nvPr>
        </p:nvSpPr>
        <p:spPr>
          <a:xfrm>
            <a:off x="6818041" y="6349490"/>
            <a:ext cx="3730810" cy="365125"/>
          </a:xfrm>
        </p:spPr>
        <p:txBody>
          <a:bodyPr/>
          <a:lstStyle>
            <a:lvl1pPr algn="l">
              <a:defRPr/>
            </a:lvl1pPr>
          </a:lstStyle>
          <a:p>
            <a:r>
              <a:rPr lang="hu-HU"/>
              <a:t>Confidential</a:t>
            </a:r>
          </a:p>
        </p:txBody>
      </p:sp>
      <p:pic>
        <p:nvPicPr>
          <p:cNvPr id="40" name="Graphic 39">
            <a:extLst>
              <a:ext uri="{FF2B5EF4-FFF2-40B4-BE49-F238E27FC236}">
                <a16:creationId xmlns:a16="http://schemas.microsoft.com/office/drawing/2014/main" id="{6A7FFED6-8B46-4642-8700-19AA094AC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4123268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50C591-C63B-49AE-BFD8-D8E45039A074}"/>
              </a:ext>
            </a:extLst>
          </p:cNvPr>
          <p:cNvSpPr/>
          <p:nvPr userDrawn="1"/>
        </p:nvSpPr>
        <p:spPr>
          <a:xfrm>
            <a:off x="0" y="0"/>
            <a:ext cx="4282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56" name="Text Placeholder 2">
            <a:extLst>
              <a:ext uri="{FF2B5EF4-FFF2-40B4-BE49-F238E27FC236}">
                <a16:creationId xmlns:a16="http://schemas.microsoft.com/office/drawing/2014/main" id="{8A5BA4D1-2A4D-4B07-AD06-921F41E0502B}"/>
              </a:ext>
            </a:extLst>
          </p:cNvPr>
          <p:cNvSpPr>
            <a:spLocks noGrp="1"/>
          </p:cNvSpPr>
          <p:nvPr>
            <p:ph type="body" sz="quarter" idx="28" hasCustomPrompt="1"/>
          </p:nvPr>
        </p:nvSpPr>
        <p:spPr>
          <a:xfrm>
            <a:off x="1243262" y="980320"/>
            <a:ext cx="2731578" cy="1039304"/>
          </a:xfrm>
        </p:spPr>
        <p:txBody>
          <a:bodyPr anchor="b">
            <a:noAutofit/>
          </a:bodyPr>
          <a:lstStyle>
            <a:lvl1pPr marL="0" indent="0">
              <a:buNone/>
              <a:defRPr sz="2400">
                <a:solidFill>
                  <a:schemeClr val="bg1"/>
                </a:solidFill>
                <a:latin typeface="Work Sans Medium" panose="00000600000000000000" pitchFamily="2" charset="0"/>
              </a:defRPr>
            </a:lvl1pPr>
            <a:lvl3pPr marL="914400" indent="0">
              <a:buNone/>
              <a:defRPr/>
            </a:lvl3pPr>
          </a:lstStyle>
          <a:p>
            <a:pPr lvl="0"/>
            <a:r>
              <a:rPr lang="en-US" dirty="0"/>
              <a:t>Click to edit Master title style</a:t>
            </a:r>
            <a:endParaRPr lang="hu-HU" dirty="0"/>
          </a:p>
        </p:txBody>
      </p:sp>
      <p:sp>
        <p:nvSpPr>
          <p:cNvPr id="57" name="Flowchart: Alternate Process 56">
            <a:extLst>
              <a:ext uri="{FF2B5EF4-FFF2-40B4-BE49-F238E27FC236}">
                <a16:creationId xmlns:a16="http://schemas.microsoft.com/office/drawing/2014/main" id="{F40836C2-312D-4655-843F-D13255AD0CAA}"/>
              </a:ext>
            </a:extLst>
          </p:cNvPr>
          <p:cNvSpPr/>
          <p:nvPr userDrawn="1"/>
        </p:nvSpPr>
        <p:spPr>
          <a:xfrm rot="5400000" flipV="1">
            <a:off x="18661" y="914401"/>
            <a:ext cx="1884783" cy="55983"/>
          </a:xfrm>
          <a:prstGeom prst="flowChartAlternateProcess">
            <a:avLst/>
          </a:prstGeom>
          <a:gradFill>
            <a:gsLst>
              <a:gs pos="83000">
                <a:schemeClr val="accent5"/>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10" name="Text Placeholder 9">
            <a:extLst>
              <a:ext uri="{FF2B5EF4-FFF2-40B4-BE49-F238E27FC236}">
                <a16:creationId xmlns:a16="http://schemas.microsoft.com/office/drawing/2014/main" id="{E407670B-D685-4A7E-A953-61D302C91738}"/>
              </a:ext>
            </a:extLst>
          </p:cNvPr>
          <p:cNvSpPr>
            <a:spLocks noGrp="1"/>
          </p:cNvSpPr>
          <p:nvPr>
            <p:ph type="body" sz="quarter" idx="12"/>
          </p:nvPr>
        </p:nvSpPr>
        <p:spPr>
          <a:xfrm>
            <a:off x="5474697" y="2388636"/>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7" name="Picture Placeholder 16">
            <a:extLst>
              <a:ext uri="{FF2B5EF4-FFF2-40B4-BE49-F238E27FC236}">
                <a16:creationId xmlns:a16="http://schemas.microsoft.com/office/drawing/2014/main" id="{C73083DB-5B6C-4B84-9A94-4DF2001D35CB}"/>
              </a:ext>
            </a:extLst>
          </p:cNvPr>
          <p:cNvSpPr>
            <a:spLocks noGrp="1"/>
          </p:cNvSpPr>
          <p:nvPr>
            <p:ph type="pic" sz="quarter" idx="13"/>
          </p:nvPr>
        </p:nvSpPr>
        <p:spPr>
          <a:xfrm>
            <a:off x="4532048" y="2474813"/>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18" name="Text Placeholder 9">
            <a:extLst>
              <a:ext uri="{FF2B5EF4-FFF2-40B4-BE49-F238E27FC236}">
                <a16:creationId xmlns:a16="http://schemas.microsoft.com/office/drawing/2014/main" id="{B4477F23-57F4-4974-94EE-DF0ED92F3A91}"/>
              </a:ext>
            </a:extLst>
          </p:cNvPr>
          <p:cNvSpPr>
            <a:spLocks noGrp="1"/>
          </p:cNvSpPr>
          <p:nvPr>
            <p:ph type="body" sz="quarter" idx="14"/>
          </p:nvPr>
        </p:nvSpPr>
        <p:spPr>
          <a:xfrm>
            <a:off x="5474697" y="3550722"/>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Picture Placeholder 16">
            <a:extLst>
              <a:ext uri="{FF2B5EF4-FFF2-40B4-BE49-F238E27FC236}">
                <a16:creationId xmlns:a16="http://schemas.microsoft.com/office/drawing/2014/main" id="{3FEEA3E6-AF87-4645-A090-ADD656D5B469}"/>
              </a:ext>
            </a:extLst>
          </p:cNvPr>
          <p:cNvSpPr>
            <a:spLocks noGrp="1"/>
          </p:cNvSpPr>
          <p:nvPr>
            <p:ph type="pic" sz="quarter" idx="15"/>
          </p:nvPr>
        </p:nvSpPr>
        <p:spPr>
          <a:xfrm>
            <a:off x="4532048" y="3636899"/>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20" name="Text Placeholder 9">
            <a:extLst>
              <a:ext uri="{FF2B5EF4-FFF2-40B4-BE49-F238E27FC236}">
                <a16:creationId xmlns:a16="http://schemas.microsoft.com/office/drawing/2014/main" id="{0E14CCCA-2938-4162-910C-E940720AC476}"/>
              </a:ext>
            </a:extLst>
          </p:cNvPr>
          <p:cNvSpPr>
            <a:spLocks noGrp="1"/>
          </p:cNvSpPr>
          <p:nvPr>
            <p:ph type="body" sz="quarter" idx="16"/>
          </p:nvPr>
        </p:nvSpPr>
        <p:spPr>
          <a:xfrm>
            <a:off x="5474697" y="4712724"/>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Picture Placeholder 16">
            <a:extLst>
              <a:ext uri="{FF2B5EF4-FFF2-40B4-BE49-F238E27FC236}">
                <a16:creationId xmlns:a16="http://schemas.microsoft.com/office/drawing/2014/main" id="{BA84D0CE-C20C-4672-B319-6E208E7226AB}"/>
              </a:ext>
            </a:extLst>
          </p:cNvPr>
          <p:cNvSpPr>
            <a:spLocks noGrp="1"/>
          </p:cNvSpPr>
          <p:nvPr>
            <p:ph type="pic" sz="quarter" idx="17"/>
          </p:nvPr>
        </p:nvSpPr>
        <p:spPr>
          <a:xfrm>
            <a:off x="4532048" y="4798901"/>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22" name="Title 1">
            <a:extLst>
              <a:ext uri="{FF2B5EF4-FFF2-40B4-BE49-F238E27FC236}">
                <a16:creationId xmlns:a16="http://schemas.microsoft.com/office/drawing/2014/main" id="{C8047EFD-AE31-4C31-A80C-4021E6C9ED29}"/>
              </a:ext>
            </a:extLst>
          </p:cNvPr>
          <p:cNvSpPr>
            <a:spLocks noGrp="1"/>
          </p:cNvSpPr>
          <p:nvPr>
            <p:ph type="title"/>
          </p:nvPr>
        </p:nvSpPr>
        <p:spPr>
          <a:xfrm>
            <a:off x="4532047" y="980320"/>
            <a:ext cx="6947236" cy="1039150"/>
          </a:xfrm>
        </p:spPr>
        <p:txBody>
          <a:bodyPr anchor="b">
            <a:normAutofit/>
          </a:bodyPr>
          <a:lstStyle>
            <a:lvl1pPr algn="ctr">
              <a:defRPr sz="2400">
                <a:latin typeface="Work Sans Medium" panose="00000600000000000000" pitchFamily="2" charset="0"/>
              </a:defRPr>
            </a:lvl1pPr>
          </a:lstStyle>
          <a:p>
            <a:r>
              <a:rPr lang="hu-HU"/>
              <a:t>Mintacím szerkesztése</a:t>
            </a:r>
            <a:endParaRPr lang="hu-HU" dirty="0"/>
          </a:p>
        </p:txBody>
      </p:sp>
      <p:sp>
        <p:nvSpPr>
          <p:cNvPr id="32" name="Text Placeholder 3">
            <a:extLst>
              <a:ext uri="{FF2B5EF4-FFF2-40B4-BE49-F238E27FC236}">
                <a16:creationId xmlns:a16="http://schemas.microsoft.com/office/drawing/2014/main" id="{1793F39F-926E-4C95-8127-000128DD94C4}"/>
              </a:ext>
            </a:extLst>
          </p:cNvPr>
          <p:cNvSpPr>
            <a:spLocks noGrp="1"/>
          </p:cNvSpPr>
          <p:nvPr>
            <p:ph type="body" sz="half" idx="2"/>
          </p:nvPr>
        </p:nvSpPr>
        <p:spPr>
          <a:xfrm>
            <a:off x="838200" y="2388636"/>
            <a:ext cx="3108650" cy="3489044"/>
          </a:xfrm>
        </p:spPr>
        <p:txBody>
          <a:bodyPr>
            <a:normAutofit/>
          </a:bodyPr>
          <a:lstStyle>
            <a:lvl1pPr marL="0" indent="0">
              <a:lnSpc>
                <a:spcPct val="150000"/>
              </a:lnSpc>
              <a:buNone/>
              <a:defRPr sz="1600">
                <a:solidFill>
                  <a:schemeClr val="bg1"/>
                </a:solidFill>
                <a:latin typeface="Work Sans Medium" panose="000006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9" name="Text Placeholder 9">
            <a:extLst>
              <a:ext uri="{FF2B5EF4-FFF2-40B4-BE49-F238E27FC236}">
                <a16:creationId xmlns:a16="http://schemas.microsoft.com/office/drawing/2014/main" id="{AB73E5DE-1667-46EF-9AD6-1676E3C6E645}"/>
              </a:ext>
            </a:extLst>
          </p:cNvPr>
          <p:cNvSpPr>
            <a:spLocks noGrp="1"/>
          </p:cNvSpPr>
          <p:nvPr>
            <p:ph type="body" sz="quarter" idx="22"/>
          </p:nvPr>
        </p:nvSpPr>
        <p:spPr>
          <a:xfrm>
            <a:off x="9032289" y="2388636"/>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50" name="Picture Placeholder 16">
            <a:extLst>
              <a:ext uri="{FF2B5EF4-FFF2-40B4-BE49-F238E27FC236}">
                <a16:creationId xmlns:a16="http://schemas.microsoft.com/office/drawing/2014/main" id="{D76673E4-4BEE-404C-9BCC-70117A2C3E63}"/>
              </a:ext>
            </a:extLst>
          </p:cNvPr>
          <p:cNvSpPr>
            <a:spLocks noGrp="1"/>
          </p:cNvSpPr>
          <p:nvPr>
            <p:ph type="pic" sz="quarter" idx="23"/>
          </p:nvPr>
        </p:nvSpPr>
        <p:spPr>
          <a:xfrm>
            <a:off x="8089640" y="2474813"/>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51" name="Text Placeholder 9">
            <a:extLst>
              <a:ext uri="{FF2B5EF4-FFF2-40B4-BE49-F238E27FC236}">
                <a16:creationId xmlns:a16="http://schemas.microsoft.com/office/drawing/2014/main" id="{5D853DA7-6CDB-419C-9EBA-19FF5682DBB7}"/>
              </a:ext>
            </a:extLst>
          </p:cNvPr>
          <p:cNvSpPr>
            <a:spLocks noGrp="1"/>
          </p:cNvSpPr>
          <p:nvPr>
            <p:ph type="body" sz="quarter" idx="24"/>
          </p:nvPr>
        </p:nvSpPr>
        <p:spPr>
          <a:xfrm>
            <a:off x="9032289" y="3550722"/>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52" name="Picture Placeholder 16">
            <a:extLst>
              <a:ext uri="{FF2B5EF4-FFF2-40B4-BE49-F238E27FC236}">
                <a16:creationId xmlns:a16="http://schemas.microsoft.com/office/drawing/2014/main" id="{7645FF52-92F2-4EF7-A175-18CB93554A89}"/>
              </a:ext>
            </a:extLst>
          </p:cNvPr>
          <p:cNvSpPr>
            <a:spLocks noGrp="1"/>
          </p:cNvSpPr>
          <p:nvPr>
            <p:ph type="pic" sz="quarter" idx="25"/>
          </p:nvPr>
        </p:nvSpPr>
        <p:spPr>
          <a:xfrm>
            <a:off x="8089640" y="3636899"/>
            <a:ext cx="774700" cy="774700"/>
          </a:xfrm>
          <a:prstGeom prst="ellipse">
            <a:avLst/>
          </a:prstGeom>
        </p:spPr>
        <p:txBody>
          <a:bodyPr>
            <a:normAutofit/>
          </a:bodyPr>
          <a:lstStyle>
            <a:lvl1pPr marL="0" indent="0">
              <a:buNone/>
              <a:defRPr sz="1200"/>
            </a:lvl1pPr>
          </a:lstStyle>
          <a:p>
            <a:r>
              <a:rPr lang="hu-HU"/>
              <a:t>Kép beszúrásához kattintson az ikonra</a:t>
            </a:r>
          </a:p>
        </p:txBody>
      </p:sp>
      <p:sp>
        <p:nvSpPr>
          <p:cNvPr id="53" name="Text Placeholder 9">
            <a:extLst>
              <a:ext uri="{FF2B5EF4-FFF2-40B4-BE49-F238E27FC236}">
                <a16:creationId xmlns:a16="http://schemas.microsoft.com/office/drawing/2014/main" id="{0E1944AC-132C-491A-B7F7-1B21DDF1FDC2}"/>
              </a:ext>
            </a:extLst>
          </p:cNvPr>
          <p:cNvSpPr>
            <a:spLocks noGrp="1"/>
          </p:cNvSpPr>
          <p:nvPr>
            <p:ph type="body" sz="quarter" idx="26"/>
          </p:nvPr>
        </p:nvSpPr>
        <p:spPr>
          <a:xfrm>
            <a:off x="9032289" y="4712724"/>
            <a:ext cx="2446994" cy="947054"/>
          </a:xfrm>
        </p:spPr>
        <p:txBody>
          <a:bodyPr anchor="ctr">
            <a:noAutofit/>
          </a:bodyPr>
          <a:lstStyle>
            <a:lvl1pPr marL="0" indent="0">
              <a:lnSpc>
                <a:spcPts val="1700"/>
              </a:lnSpc>
              <a:buNone/>
              <a:defRPr sz="16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54" name="Picture Placeholder 16">
            <a:extLst>
              <a:ext uri="{FF2B5EF4-FFF2-40B4-BE49-F238E27FC236}">
                <a16:creationId xmlns:a16="http://schemas.microsoft.com/office/drawing/2014/main" id="{C0D0D845-3569-4874-9BF0-0743C48B4584}"/>
              </a:ext>
            </a:extLst>
          </p:cNvPr>
          <p:cNvSpPr>
            <a:spLocks noGrp="1"/>
          </p:cNvSpPr>
          <p:nvPr>
            <p:ph type="pic" sz="quarter" idx="27"/>
          </p:nvPr>
        </p:nvSpPr>
        <p:spPr>
          <a:xfrm>
            <a:off x="8089640" y="4798901"/>
            <a:ext cx="774700" cy="774700"/>
          </a:xfrm>
          <a:prstGeom prst="ellipse">
            <a:avLst/>
          </a:prstGeom>
        </p:spPr>
        <p:txBody>
          <a:bodyPr>
            <a:normAutofit/>
          </a:bodyPr>
          <a:lstStyle>
            <a:lvl1pPr marL="0" indent="0">
              <a:buNone/>
              <a:defRPr sz="1200"/>
            </a:lvl1pPr>
          </a:lstStyle>
          <a:p>
            <a:r>
              <a:rPr lang="hu-HU"/>
              <a:t>Kép beszúrásához kattintson az ikonra</a:t>
            </a:r>
            <a:endParaRPr lang="hu-HU" dirty="0"/>
          </a:p>
        </p:txBody>
      </p:sp>
      <p:sp>
        <p:nvSpPr>
          <p:cNvPr id="58" name="Footer Placeholder 4">
            <a:extLst>
              <a:ext uri="{FF2B5EF4-FFF2-40B4-BE49-F238E27FC236}">
                <a16:creationId xmlns:a16="http://schemas.microsoft.com/office/drawing/2014/main" id="{A3936BF1-2B48-4A24-A73F-F8B14F5548ED}"/>
              </a:ext>
            </a:extLst>
          </p:cNvPr>
          <p:cNvSpPr>
            <a:spLocks noGrp="1"/>
          </p:cNvSpPr>
          <p:nvPr>
            <p:ph type="ftr" sz="quarter" idx="11"/>
          </p:nvPr>
        </p:nvSpPr>
        <p:spPr>
          <a:xfrm>
            <a:off x="4532046" y="6349490"/>
            <a:ext cx="3621353" cy="365125"/>
          </a:xfrm>
        </p:spPr>
        <p:txBody>
          <a:bodyPr/>
          <a:lstStyle>
            <a:lvl1pPr algn="l">
              <a:defRPr/>
            </a:lvl1pPr>
          </a:lstStyle>
          <a:p>
            <a:r>
              <a:rPr lang="hu-HU"/>
              <a:t>Confidential</a:t>
            </a:r>
          </a:p>
        </p:txBody>
      </p:sp>
      <p:pic>
        <p:nvPicPr>
          <p:cNvPr id="59" name="Graphic 58">
            <a:extLst>
              <a:ext uri="{FF2B5EF4-FFF2-40B4-BE49-F238E27FC236}">
                <a16:creationId xmlns:a16="http://schemas.microsoft.com/office/drawing/2014/main" id="{DE959EFB-4FD0-4BF7-830B-A4553243F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4260988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lyamatábra dia (1-2-3) - képek, kevés szöveg 0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841B391-0FF3-449D-B176-2ED2555CE3F9}"/>
              </a:ext>
            </a:extLst>
          </p:cNvPr>
          <p:cNvSpPr>
            <a:spLocks noGrp="1"/>
          </p:cNvSpPr>
          <p:nvPr>
            <p:ph type="dt" sz="half" idx="10"/>
          </p:nvPr>
        </p:nvSpPr>
        <p:spPr>
          <a:xfrm>
            <a:off x="838200" y="6356350"/>
            <a:ext cx="2743200" cy="365125"/>
          </a:xfrm>
          <a:prstGeom prst="rect">
            <a:avLst/>
          </a:prstGeom>
        </p:spPr>
        <p:txBody>
          <a:bodyPr/>
          <a:lstStyle/>
          <a:p>
            <a:fld id="{033B7D8E-BD0D-4F75-A1B3-5063490B8181}" type="datetime1">
              <a:rPr lang="hu-HU" smtClean="0"/>
              <a:t>2020. 05. 03.</a:t>
            </a:fld>
            <a:endParaRPr lang="hu-HU"/>
          </a:p>
        </p:txBody>
      </p:sp>
      <p:sp>
        <p:nvSpPr>
          <p:cNvPr id="8" name="Slide Number Placeholder 5">
            <a:extLst>
              <a:ext uri="{FF2B5EF4-FFF2-40B4-BE49-F238E27FC236}">
                <a16:creationId xmlns:a16="http://schemas.microsoft.com/office/drawing/2014/main" id="{76CD995C-FAE8-41F2-A150-C047790364A4}"/>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
        <p:nvSpPr>
          <p:cNvPr id="50" name="Picture Placeholder 16">
            <a:extLst>
              <a:ext uri="{FF2B5EF4-FFF2-40B4-BE49-F238E27FC236}">
                <a16:creationId xmlns:a16="http://schemas.microsoft.com/office/drawing/2014/main" id="{D76673E4-4BEE-404C-9BCC-70117A2C3E63}"/>
              </a:ext>
            </a:extLst>
          </p:cNvPr>
          <p:cNvSpPr>
            <a:spLocks noGrp="1"/>
          </p:cNvSpPr>
          <p:nvPr>
            <p:ph type="pic" sz="quarter" idx="23"/>
          </p:nvPr>
        </p:nvSpPr>
        <p:spPr>
          <a:xfrm>
            <a:off x="994447"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23" name="Title 1">
            <a:extLst>
              <a:ext uri="{FF2B5EF4-FFF2-40B4-BE49-F238E27FC236}">
                <a16:creationId xmlns:a16="http://schemas.microsoft.com/office/drawing/2014/main" id="{C340A049-B8AD-4168-84DD-74813D92DEA9}"/>
              </a:ext>
            </a:extLst>
          </p:cNvPr>
          <p:cNvSpPr>
            <a:spLocks noGrp="1"/>
          </p:cNvSpPr>
          <p:nvPr>
            <p:ph type="title"/>
          </p:nvPr>
        </p:nvSpPr>
        <p:spPr>
          <a:xfrm>
            <a:off x="839788" y="697636"/>
            <a:ext cx="10515600" cy="790343"/>
          </a:xfrm>
        </p:spPr>
        <p:txBody>
          <a:bodyPr>
            <a:normAutofit/>
          </a:bodyPr>
          <a:lstStyle>
            <a:lvl1pPr algn="ctr">
              <a:defRPr sz="2800">
                <a:solidFill>
                  <a:schemeClr val="tx1"/>
                </a:solidFill>
                <a:latin typeface="+mj-lt"/>
              </a:defRPr>
            </a:lvl1pPr>
          </a:lstStyle>
          <a:p>
            <a:r>
              <a:rPr lang="hu-HU"/>
              <a:t>Mintacím szerkesztése</a:t>
            </a:r>
            <a:endParaRPr lang="hu-HU" dirty="0"/>
          </a:p>
        </p:txBody>
      </p:sp>
      <p:sp>
        <p:nvSpPr>
          <p:cNvPr id="24" name="Text Placeholder 9">
            <a:extLst>
              <a:ext uri="{FF2B5EF4-FFF2-40B4-BE49-F238E27FC236}">
                <a16:creationId xmlns:a16="http://schemas.microsoft.com/office/drawing/2014/main" id="{2F3978BE-6089-44D2-AB23-68FCEF439A70}"/>
              </a:ext>
            </a:extLst>
          </p:cNvPr>
          <p:cNvSpPr>
            <a:spLocks noGrp="1"/>
          </p:cNvSpPr>
          <p:nvPr>
            <p:ph type="body" sz="quarter" idx="19"/>
          </p:nvPr>
        </p:nvSpPr>
        <p:spPr>
          <a:xfrm>
            <a:off x="838200" y="1487979"/>
            <a:ext cx="10515600" cy="365125"/>
          </a:xfrm>
        </p:spPr>
        <p:txBody>
          <a:bodyPr anchor="t">
            <a:noAutofit/>
          </a:bodyPr>
          <a:lstStyle>
            <a:lvl1pPr marL="0" indent="0" algn="ctr">
              <a:lnSpc>
                <a:spcPts val="1700"/>
              </a:lnSpc>
              <a:buNone/>
              <a:defRPr sz="1600" i="0" u="none">
                <a:solidFill>
                  <a:schemeClr val="tx2">
                    <a:lumMod val="50000"/>
                    <a:lumOff val="5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6" name="Picture Placeholder 16">
            <a:extLst>
              <a:ext uri="{FF2B5EF4-FFF2-40B4-BE49-F238E27FC236}">
                <a16:creationId xmlns:a16="http://schemas.microsoft.com/office/drawing/2014/main" id="{6AAEA60F-A924-4DD0-B6C6-33A9ADD89507}"/>
              </a:ext>
            </a:extLst>
          </p:cNvPr>
          <p:cNvSpPr>
            <a:spLocks noGrp="1"/>
          </p:cNvSpPr>
          <p:nvPr>
            <p:ph type="pic" sz="quarter" idx="25"/>
          </p:nvPr>
        </p:nvSpPr>
        <p:spPr>
          <a:xfrm>
            <a:off x="3839168"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28" name="Picture Placeholder 16">
            <a:extLst>
              <a:ext uri="{FF2B5EF4-FFF2-40B4-BE49-F238E27FC236}">
                <a16:creationId xmlns:a16="http://schemas.microsoft.com/office/drawing/2014/main" id="{74CC326F-6EE3-4265-862F-CCBF6A8CC78F}"/>
              </a:ext>
            </a:extLst>
          </p:cNvPr>
          <p:cNvSpPr>
            <a:spLocks noGrp="1"/>
          </p:cNvSpPr>
          <p:nvPr>
            <p:ph type="pic" sz="quarter" idx="27"/>
          </p:nvPr>
        </p:nvSpPr>
        <p:spPr>
          <a:xfrm>
            <a:off x="6683889"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30" name="Picture Placeholder 16">
            <a:extLst>
              <a:ext uri="{FF2B5EF4-FFF2-40B4-BE49-F238E27FC236}">
                <a16:creationId xmlns:a16="http://schemas.microsoft.com/office/drawing/2014/main" id="{38B2B3F7-07F7-4538-AFB7-B36FBD8380E9}"/>
              </a:ext>
            </a:extLst>
          </p:cNvPr>
          <p:cNvSpPr>
            <a:spLocks noGrp="1"/>
          </p:cNvSpPr>
          <p:nvPr>
            <p:ph type="pic" sz="quarter" idx="29"/>
          </p:nvPr>
        </p:nvSpPr>
        <p:spPr>
          <a:xfrm>
            <a:off x="9528610" y="3343099"/>
            <a:ext cx="1826703" cy="1826703"/>
          </a:xfrm>
          <a:prstGeom prst="ellipse">
            <a:avLst/>
          </a:prstGeom>
        </p:spPr>
        <p:txBody>
          <a:bodyPr anchor="ctr">
            <a:normAutofit/>
          </a:bodyPr>
          <a:lstStyle>
            <a:lvl1pPr marL="0" indent="0" algn="ctr">
              <a:buNone/>
              <a:defRPr sz="1200"/>
            </a:lvl1pPr>
          </a:lstStyle>
          <a:p>
            <a:r>
              <a:rPr lang="hu-HU"/>
              <a:t>Kép beszúrásához kattintson az ikonra</a:t>
            </a:r>
            <a:endParaRPr lang="hu-HU" dirty="0"/>
          </a:p>
        </p:txBody>
      </p:sp>
      <p:sp>
        <p:nvSpPr>
          <p:cNvPr id="31" name="Footer Placeholder 2">
            <a:extLst>
              <a:ext uri="{FF2B5EF4-FFF2-40B4-BE49-F238E27FC236}">
                <a16:creationId xmlns:a16="http://schemas.microsoft.com/office/drawing/2014/main" id="{EC253688-77B4-44C1-926F-CC3C913F5138}"/>
              </a:ext>
            </a:extLst>
          </p:cNvPr>
          <p:cNvSpPr>
            <a:spLocks noGrp="1"/>
          </p:cNvSpPr>
          <p:nvPr>
            <p:ph type="ftr" sz="quarter" idx="11"/>
          </p:nvPr>
        </p:nvSpPr>
        <p:spPr>
          <a:xfrm>
            <a:off x="4038600" y="6349490"/>
            <a:ext cx="4114800" cy="365125"/>
          </a:xfrm>
        </p:spPr>
        <p:txBody>
          <a:bodyPr/>
          <a:lstStyle/>
          <a:p>
            <a:r>
              <a:rPr lang="hu-HU"/>
              <a:t>Confidential</a:t>
            </a:r>
          </a:p>
        </p:txBody>
      </p:sp>
    </p:spTree>
    <p:extLst>
      <p:ext uri="{BB962C8B-B14F-4D97-AF65-F5344CB8AC3E}">
        <p14:creationId xmlns:p14="http://schemas.microsoft.com/office/powerpoint/2010/main" val="2428379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olyamatábra dia (1-2-3) - képek, kevés szöveg 02">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B098-93F9-4ECF-9411-8001FF3B42C7}"/>
              </a:ext>
            </a:extLst>
          </p:cNvPr>
          <p:cNvSpPr>
            <a:spLocks noGrp="1"/>
          </p:cNvSpPr>
          <p:nvPr>
            <p:ph type="title"/>
          </p:nvPr>
        </p:nvSpPr>
        <p:spPr>
          <a:xfrm>
            <a:off x="839788" y="365126"/>
            <a:ext cx="10515600" cy="1053128"/>
          </a:xfrm>
        </p:spPr>
        <p:txBody>
          <a:bodyPr/>
          <a:lstStyle>
            <a:lvl1pPr algn="ctr">
              <a:defRPr>
                <a:solidFill>
                  <a:schemeClr val="bg1"/>
                </a:solidFill>
                <a:latin typeface="+mj-lt"/>
              </a:defRPr>
            </a:lvl1pPr>
          </a:lstStyle>
          <a:p>
            <a:r>
              <a:rPr lang="hu-HU"/>
              <a:t>Mintacím szerkesztése</a:t>
            </a:r>
            <a:endParaRPr lang="hu-HU" dirty="0"/>
          </a:p>
        </p:txBody>
      </p:sp>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8" name="Footer Placeholder 7">
            <a:extLst>
              <a:ext uri="{FF2B5EF4-FFF2-40B4-BE49-F238E27FC236}">
                <a16:creationId xmlns:a16="http://schemas.microsoft.com/office/drawing/2014/main" id="{D3E602F5-0DF7-4344-970E-60FB94C5AEA6}"/>
              </a:ext>
            </a:extLst>
          </p:cNvPr>
          <p:cNvSpPr>
            <a:spLocks noGrp="1"/>
          </p:cNvSpPr>
          <p:nvPr>
            <p:ph type="ftr" sz="quarter" idx="11"/>
          </p:nvPr>
        </p:nvSpPr>
        <p:spPr/>
        <p:txBody>
          <a:bodyPr/>
          <a:lstStyle>
            <a:lvl1pPr>
              <a:defRPr>
                <a:solidFill>
                  <a:schemeClr val="bg1"/>
                </a:solidFill>
              </a:defRPr>
            </a:lvl1pPr>
          </a:lstStyle>
          <a:p>
            <a:r>
              <a:rPr lang="hu-HU"/>
              <a:t>Confidential</a:t>
            </a:r>
          </a:p>
        </p:txBody>
      </p:sp>
      <p:sp>
        <p:nvSpPr>
          <p:cNvPr id="10" name="Slide Number Placeholder 5">
            <a:extLst>
              <a:ext uri="{FF2B5EF4-FFF2-40B4-BE49-F238E27FC236}">
                <a16:creationId xmlns:a16="http://schemas.microsoft.com/office/drawing/2014/main" id="{A53BA8A7-2855-4FD3-BACC-27608C95F6CA}"/>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15" name="Text Placeholder 9">
            <a:extLst>
              <a:ext uri="{FF2B5EF4-FFF2-40B4-BE49-F238E27FC236}">
                <a16:creationId xmlns:a16="http://schemas.microsoft.com/office/drawing/2014/main" id="{474A2465-82CF-49B4-8506-28B4FD2027C3}"/>
              </a:ext>
            </a:extLst>
          </p:cNvPr>
          <p:cNvSpPr>
            <a:spLocks noGrp="1"/>
          </p:cNvSpPr>
          <p:nvPr>
            <p:ph type="body" sz="quarter" idx="19"/>
          </p:nvPr>
        </p:nvSpPr>
        <p:spPr>
          <a:xfrm>
            <a:off x="838200" y="1477001"/>
            <a:ext cx="10515600" cy="314132"/>
          </a:xfrm>
        </p:spPr>
        <p:txBody>
          <a:bodyPr anchor="t">
            <a:noAutofit/>
          </a:bodyPr>
          <a:lstStyle>
            <a:lvl1pPr marL="0" indent="0" algn="ctr">
              <a:lnSpc>
                <a:spcPts val="1700"/>
              </a:lnSpc>
              <a:buNone/>
              <a:defRPr sz="1600">
                <a:solidFill>
                  <a:schemeClr val="accent4">
                    <a:lumMod val="20000"/>
                    <a:lumOff val="8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5" name="Oval 24">
            <a:extLst>
              <a:ext uri="{FF2B5EF4-FFF2-40B4-BE49-F238E27FC236}">
                <a16:creationId xmlns:a16="http://schemas.microsoft.com/office/drawing/2014/main" id="{0F3E902C-7BA1-42E4-A889-640D3F992D4E}"/>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6" name="Slide Number Placeholder 5">
            <a:extLst>
              <a:ext uri="{FF2B5EF4-FFF2-40B4-BE49-F238E27FC236}">
                <a16:creationId xmlns:a16="http://schemas.microsoft.com/office/drawing/2014/main" id="{4E81BA38-928E-4E16-892F-5AD5CF19E0C9}"/>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pic>
        <p:nvPicPr>
          <p:cNvPr id="27" name="Graphic 26">
            <a:extLst>
              <a:ext uri="{FF2B5EF4-FFF2-40B4-BE49-F238E27FC236}">
                <a16:creationId xmlns:a16="http://schemas.microsoft.com/office/drawing/2014/main" id="{29902573-B23D-43C6-85AB-6CB945DFAE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29" name="Text Placeholder 9">
            <a:extLst>
              <a:ext uri="{FF2B5EF4-FFF2-40B4-BE49-F238E27FC236}">
                <a16:creationId xmlns:a16="http://schemas.microsoft.com/office/drawing/2014/main" id="{25AEED84-4C43-4C91-900C-2264319C15F3}"/>
              </a:ext>
            </a:extLst>
          </p:cNvPr>
          <p:cNvSpPr>
            <a:spLocks noGrp="1"/>
          </p:cNvSpPr>
          <p:nvPr>
            <p:ph type="body" sz="quarter" idx="21"/>
          </p:nvPr>
        </p:nvSpPr>
        <p:spPr>
          <a:xfrm>
            <a:off x="4387964" y="3921986"/>
            <a:ext cx="3368350" cy="2194584"/>
          </a:xfrm>
        </p:spPr>
        <p:txBody>
          <a:bodyPr anchor="t">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2" name="Text Placeholder 9">
            <a:extLst>
              <a:ext uri="{FF2B5EF4-FFF2-40B4-BE49-F238E27FC236}">
                <a16:creationId xmlns:a16="http://schemas.microsoft.com/office/drawing/2014/main" id="{0D944BB1-3B3B-41CB-96E5-70D98CAB5E53}"/>
              </a:ext>
            </a:extLst>
          </p:cNvPr>
          <p:cNvSpPr>
            <a:spLocks noGrp="1"/>
          </p:cNvSpPr>
          <p:nvPr>
            <p:ph type="body" sz="quarter" idx="23"/>
          </p:nvPr>
        </p:nvSpPr>
        <p:spPr>
          <a:xfrm>
            <a:off x="796371" y="3873585"/>
            <a:ext cx="3368350" cy="2194584"/>
          </a:xfrm>
        </p:spPr>
        <p:txBody>
          <a:bodyPr anchor="t">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5" name="Text Placeholder 9">
            <a:extLst>
              <a:ext uri="{FF2B5EF4-FFF2-40B4-BE49-F238E27FC236}">
                <a16:creationId xmlns:a16="http://schemas.microsoft.com/office/drawing/2014/main" id="{C0274348-E2D4-42B2-9E4A-D2A8AA6081CC}"/>
              </a:ext>
            </a:extLst>
          </p:cNvPr>
          <p:cNvSpPr>
            <a:spLocks noGrp="1"/>
          </p:cNvSpPr>
          <p:nvPr>
            <p:ph type="body" sz="quarter" idx="25"/>
          </p:nvPr>
        </p:nvSpPr>
        <p:spPr>
          <a:xfrm>
            <a:off x="7979557" y="3921986"/>
            <a:ext cx="3368350" cy="2194584"/>
          </a:xfrm>
        </p:spPr>
        <p:txBody>
          <a:bodyPr anchor="t">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Tree>
    <p:extLst>
      <p:ext uri="{BB962C8B-B14F-4D97-AF65-F5344CB8AC3E}">
        <p14:creationId xmlns:p14="http://schemas.microsoft.com/office/powerpoint/2010/main" val="24662464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lyamatábra dia (1-2-3) - képek, kevés szöveg 03">
    <p:bg>
      <p:bgPr>
        <a:solidFill>
          <a:srgbClr val="D8EC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B098-93F9-4ECF-9411-8001FF3B42C7}"/>
              </a:ext>
            </a:extLst>
          </p:cNvPr>
          <p:cNvSpPr>
            <a:spLocks noGrp="1"/>
          </p:cNvSpPr>
          <p:nvPr>
            <p:ph type="title"/>
          </p:nvPr>
        </p:nvSpPr>
        <p:spPr>
          <a:xfrm>
            <a:off x="839788" y="365126"/>
            <a:ext cx="10515600" cy="1053128"/>
          </a:xfrm>
        </p:spPr>
        <p:txBody>
          <a:bodyPr/>
          <a:lstStyle>
            <a:lvl1pPr algn="ctr">
              <a:defRPr>
                <a:solidFill>
                  <a:schemeClr val="tx1"/>
                </a:solidFill>
                <a:latin typeface="+mj-lt"/>
              </a:defRPr>
            </a:lvl1pPr>
          </a:lstStyle>
          <a:p>
            <a:r>
              <a:rPr lang="hu-HU"/>
              <a:t>Mintacím szerkesztése</a:t>
            </a:r>
            <a:endParaRPr lang="hu-HU" dirty="0"/>
          </a:p>
        </p:txBody>
      </p:sp>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29" name="Text Placeholder 9">
            <a:extLst>
              <a:ext uri="{FF2B5EF4-FFF2-40B4-BE49-F238E27FC236}">
                <a16:creationId xmlns:a16="http://schemas.microsoft.com/office/drawing/2014/main" id="{25AEED84-4C43-4C91-900C-2264319C15F3}"/>
              </a:ext>
            </a:extLst>
          </p:cNvPr>
          <p:cNvSpPr>
            <a:spLocks noGrp="1"/>
          </p:cNvSpPr>
          <p:nvPr>
            <p:ph type="body" sz="quarter" idx="21" hasCustomPrompt="1"/>
          </p:nvPr>
        </p:nvSpPr>
        <p:spPr>
          <a:xfrm>
            <a:off x="4961082" y="3508328"/>
            <a:ext cx="2091480" cy="870840"/>
          </a:xfrm>
        </p:spPr>
        <p:txBody>
          <a:bodyPr anchor="ctr">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32" name="Text Placeholder 9">
            <a:extLst>
              <a:ext uri="{FF2B5EF4-FFF2-40B4-BE49-F238E27FC236}">
                <a16:creationId xmlns:a16="http://schemas.microsoft.com/office/drawing/2014/main" id="{0D944BB1-3B3B-41CB-96E5-70D98CAB5E53}"/>
              </a:ext>
            </a:extLst>
          </p:cNvPr>
          <p:cNvSpPr>
            <a:spLocks noGrp="1"/>
          </p:cNvSpPr>
          <p:nvPr>
            <p:ph type="body" sz="quarter" idx="23" hasCustomPrompt="1"/>
          </p:nvPr>
        </p:nvSpPr>
        <p:spPr>
          <a:xfrm>
            <a:off x="2181252" y="3468982"/>
            <a:ext cx="2091480" cy="870840"/>
          </a:xfrm>
        </p:spPr>
        <p:txBody>
          <a:bodyPr anchor="ctr">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35" name="Text Placeholder 9">
            <a:extLst>
              <a:ext uri="{FF2B5EF4-FFF2-40B4-BE49-F238E27FC236}">
                <a16:creationId xmlns:a16="http://schemas.microsoft.com/office/drawing/2014/main" id="{C0274348-E2D4-42B2-9E4A-D2A8AA6081CC}"/>
              </a:ext>
            </a:extLst>
          </p:cNvPr>
          <p:cNvSpPr>
            <a:spLocks noGrp="1"/>
          </p:cNvSpPr>
          <p:nvPr>
            <p:ph type="body" sz="quarter" idx="25" hasCustomPrompt="1"/>
          </p:nvPr>
        </p:nvSpPr>
        <p:spPr>
          <a:xfrm>
            <a:off x="7740912" y="3508328"/>
            <a:ext cx="2091480" cy="870840"/>
          </a:xfrm>
        </p:spPr>
        <p:txBody>
          <a:bodyPr anchor="ctr">
            <a:noAutofit/>
          </a:bodyPr>
          <a:lstStyle>
            <a:lvl1pPr marL="0" indent="0" algn="ctr">
              <a:lnSpc>
                <a:spcPts val="1700"/>
              </a:lnSpc>
              <a:buNone/>
              <a:defRPr sz="16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p:txBody>
      </p:sp>
      <p:sp>
        <p:nvSpPr>
          <p:cNvPr id="24" name="Footer Placeholder 7">
            <a:extLst>
              <a:ext uri="{FF2B5EF4-FFF2-40B4-BE49-F238E27FC236}">
                <a16:creationId xmlns:a16="http://schemas.microsoft.com/office/drawing/2014/main" id="{8B36D840-C0B9-45BC-B587-05595147F8F3}"/>
              </a:ext>
            </a:extLst>
          </p:cNvPr>
          <p:cNvSpPr>
            <a:spLocks noGrp="1"/>
          </p:cNvSpPr>
          <p:nvPr>
            <p:ph type="ftr" sz="quarter" idx="11"/>
          </p:nvPr>
        </p:nvSpPr>
        <p:spPr>
          <a:xfrm>
            <a:off x="4038600" y="6349490"/>
            <a:ext cx="4114800" cy="365125"/>
          </a:xfrm>
        </p:spPr>
        <p:txBody>
          <a:bodyPr/>
          <a:lstStyle/>
          <a:p>
            <a:r>
              <a:rPr lang="hu-HU"/>
              <a:t>Confidential</a:t>
            </a:r>
          </a:p>
        </p:txBody>
      </p:sp>
      <p:sp>
        <p:nvSpPr>
          <p:cNvPr id="38" name="Slide Number Placeholder 5">
            <a:extLst>
              <a:ext uri="{FF2B5EF4-FFF2-40B4-BE49-F238E27FC236}">
                <a16:creationId xmlns:a16="http://schemas.microsoft.com/office/drawing/2014/main" id="{57EC9AA2-B7AC-4DC9-8681-7C04C57DB489}"/>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2872193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olyamatábra dia (1-2-3) - képek, kevés szöveg 04">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E2D2CD9-0EBE-4037-A1C0-6CA44A8711C3}"/>
              </a:ext>
            </a:extLst>
          </p:cNvPr>
          <p:cNvSpPr>
            <a:spLocks noGrp="1"/>
          </p:cNvSpPr>
          <p:nvPr>
            <p:ph type="dt" sz="half" idx="10"/>
          </p:nvPr>
        </p:nvSpPr>
        <p:spPr>
          <a:xfrm>
            <a:off x="838200" y="6356350"/>
            <a:ext cx="2743200" cy="365125"/>
          </a:xfrm>
          <a:prstGeom prst="rect">
            <a:avLst/>
          </a:prstGeom>
        </p:spPr>
        <p:txBody>
          <a:bodyPr/>
          <a:lstStyle/>
          <a:p>
            <a:fld id="{E29B824B-8172-4B69-97DC-26B952C94FC8}" type="datetime1">
              <a:rPr lang="hu-HU" smtClean="0"/>
              <a:t>2020. 05. 03.</a:t>
            </a:fld>
            <a:endParaRPr lang="hu-HU"/>
          </a:p>
        </p:txBody>
      </p:sp>
      <p:sp>
        <p:nvSpPr>
          <p:cNvPr id="8" name="Footer Placeholder 7">
            <a:extLst>
              <a:ext uri="{FF2B5EF4-FFF2-40B4-BE49-F238E27FC236}">
                <a16:creationId xmlns:a16="http://schemas.microsoft.com/office/drawing/2014/main" id="{D3E602F5-0DF7-4344-970E-60FB94C5AEA6}"/>
              </a:ext>
            </a:extLst>
          </p:cNvPr>
          <p:cNvSpPr>
            <a:spLocks noGrp="1"/>
          </p:cNvSpPr>
          <p:nvPr>
            <p:ph type="ftr" sz="quarter" idx="11"/>
          </p:nvPr>
        </p:nvSpPr>
        <p:spPr/>
        <p:txBody>
          <a:bodyPr/>
          <a:lstStyle>
            <a:lvl1pPr>
              <a:defRPr>
                <a:solidFill>
                  <a:schemeClr val="bg1"/>
                </a:solidFill>
              </a:defRPr>
            </a:lvl1pPr>
          </a:lstStyle>
          <a:p>
            <a:r>
              <a:rPr lang="hu-HU"/>
              <a:t>Confidential</a:t>
            </a:r>
          </a:p>
        </p:txBody>
      </p:sp>
      <p:sp>
        <p:nvSpPr>
          <p:cNvPr id="10" name="Slide Number Placeholder 5">
            <a:extLst>
              <a:ext uri="{FF2B5EF4-FFF2-40B4-BE49-F238E27FC236}">
                <a16:creationId xmlns:a16="http://schemas.microsoft.com/office/drawing/2014/main" id="{A53BA8A7-2855-4FD3-BACC-27608C95F6CA}"/>
              </a:ext>
            </a:extLst>
          </p:cNvPr>
          <p:cNvSpPr txBox="1">
            <a:spLocks/>
          </p:cNvSpPr>
          <p:nvPr userDrawn="1"/>
        </p:nvSpPr>
        <p:spPr>
          <a:xfrm>
            <a:off x="11412073" y="325946"/>
            <a:ext cx="421093" cy="365125"/>
          </a:xfrm>
          <a:prstGeom prst="rect">
            <a:avLst/>
          </a:prstGeom>
        </p:spPr>
        <p:txBody>
          <a:bodyPr vert="horz" lIns="91440" tIns="45720" rIns="91440" bIns="45720" rtlCol="0" anchor="ctr"/>
          <a:lstStyle>
            <a:defPPr>
              <a:defRPr lang="hu-HU"/>
            </a:defPPr>
            <a:lvl1pPr marL="0" algn="ctr" defTabSz="914400" rtl="0" eaLnBrk="1" latinLnBrk="0" hangingPunct="1">
              <a:defRPr sz="11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C2B38C-5BD5-4741-8786-0022EEB1EA9F}" type="slidenum">
              <a:rPr lang="hu-HU" smtClean="0"/>
              <a:pPr/>
              <a:t>‹#›</a:t>
            </a:fld>
            <a:endParaRPr lang="hu-HU" dirty="0"/>
          </a:p>
        </p:txBody>
      </p:sp>
      <p:sp>
        <p:nvSpPr>
          <p:cNvPr id="25" name="Oval 24">
            <a:extLst>
              <a:ext uri="{FF2B5EF4-FFF2-40B4-BE49-F238E27FC236}">
                <a16:creationId xmlns:a16="http://schemas.microsoft.com/office/drawing/2014/main" id="{0F3E902C-7BA1-42E4-A889-640D3F992D4E}"/>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6" name="Slide Number Placeholder 5">
            <a:extLst>
              <a:ext uri="{FF2B5EF4-FFF2-40B4-BE49-F238E27FC236}">
                <a16:creationId xmlns:a16="http://schemas.microsoft.com/office/drawing/2014/main" id="{4E81BA38-928E-4E16-892F-5AD5CF19E0C9}"/>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pic>
        <p:nvPicPr>
          <p:cNvPr id="27" name="Graphic 26">
            <a:extLst>
              <a:ext uri="{FF2B5EF4-FFF2-40B4-BE49-F238E27FC236}">
                <a16:creationId xmlns:a16="http://schemas.microsoft.com/office/drawing/2014/main" id="{29902573-B23D-43C6-85AB-6CB945DFAE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35" name="Text Placeholder 9">
            <a:extLst>
              <a:ext uri="{FF2B5EF4-FFF2-40B4-BE49-F238E27FC236}">
                <a16:creationId xmlns:a16="http://schemas.microsoft.com/office/drawing/2014/main" id="{C580C05C-9144-4F88-8D30-238BD5AD4421}"/>
              </a:ext>
            </a:extLst>
          </p:cNvPr>
          <p:cNvSpPr>
            <a:spLocks noGrp="1"/>
          </p:cNvSpPr>
          <p:nvPr>
            <p:ph type="body" sz="quarter" idx="21"/>
          </p:nvPr>
        </p:nvSpPr>
        <p:spPr>
          <a:xfrm>
            <a:off x="4387964" y="4496332"/>
            <a:ext cx="3368350" cy="1620238"/>
          </a:xfrm>
        </p:spPr>
        <p:txBody>
          <a:bodyPr anchor="t">
            <a:noAutofit/>
          </a:bodyPr>
          <a:lstStyle>
            <a:lvl1pPr marL="0" indent="0" algn="ctr">
              <a:lnSpc>
                <a:spcPct val="100000"/>
              </a:lnSpc>
              <a:buNone/>
              <a:defRPr sz="14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38" name="Text Placeholder 9">
            <a:extLst>
              <a:ext uri="{FF2B5EF4-FFF2-40B4-BE49-F238E27FC236}">
                <a16:creationId xmlns:a16="http://schemas.microsoft.com/office/drawing/2014/main" id="{812DFC96-D505-492F-9779-8375368E8306}"/>
              </a:ext>
            </a:extLst>
          </p:cNvPr>
          <p:cNvSpPr>
            <a:spLocks noGrp="1"/>
          </p:cNvSpPr>
          <p:nvPr>
            <p:ph type="body" sz="quarter" idx="23"/>
          </p:nvPr>
        </p:nvSpPr>
        <p:spPr>
          <a:xfrm>
            <a:off x="796371" y="4447931"/>
            <a:ext cx="3368350" cy="1620238"/>
          </a:xfrm>
        </p:spPr>
        <p:txBody>
          <a:bodyPr anchor="t">
            <a:noAutofit/>
          </a:bodyPr>
          <a:lstStyle>
            <a:lvl1pPr marL="0" indent="0" algn="ctr">
              <a:lnSpc>
                <a:spcPct val="100000"/>
              </a:lnSpc>
              <a:buNone/>
              <a:defRPr sz="14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41" name="Text Placeholder 9">
            <a:extLst>
              <a:ext uri="{FF2B5EF4-FFF2-40B4-BE49-F238E27FC236}">
                <a16:creationId xmlns:a16="http://schemas.microsoft.com/office/drawing/2014/main" id="{E47C8DBD-7179-48CC-B9F2-ACC123812E3F}"/>
              </a:ext>
            </a:extLst>
          </p:cNvPr>
          <p:cNvSpPr>
            <a:spLocks noGrp="1"/>
          </p:cNvSpPr>
          <p:nvPr>
            <p:ph type="body" sz="quarter" idx="25"/>
          </p:nvPr>
        </p:nvSpPr>
        <p:spPr>
          <a:xfrm>
            <a:off x="7979557" y="4496332"/>
            <a:ext cx="3368350" cy="1620238"/>
          </a:xfrm>
        </p:spPr>
        <p:txBody>
          <a:bodyPr anchor="t">
            <a:noAutofit/>
          </a:bodyPr>
          <a:lstStyle>
            <a:lvl1pPr marL="0" indent="0" algn="ctr">
              <a:lnSpc>
                <a:spcPct val="100000"/>
              </a:lnSpc>
              <a:buNone/>
              <a:defRPr sz="1400">
                <a:solidFill>
                  <a:schemeClr val="bg1"/>
                </a:solidFill>
                <a:latin typeface="Work Sans Medium" panose="00000600000000000000" pitchFamily="2"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19" name="Title 1">
            <a:extLst>
              <a:ext uri="{FF2B5EF4-FFF2-40B4-BE49-F238E27FC236}">
                <a16:creationId xmlns:a16="http://schemas.microsoft.com/office/drawing/2014/main" id="{00BA6F8A-9CFD-42BE-B004-2A5344C6C438}"/>
              </a:ext>
            </a:extLst>
          </p:cNvPr>
          <p:cNvSpPr>
            <a:spLocks noGrp="1"/>
          </p:cNvSpPr>
          <p:nvPr>
            <p:ph type="title"/>
          </p:nvPr>
        </p:nvSpPr>
        <p:spPr>
          <a:xfrm>
            <a:off x="839788" y="365126"/>
            <a:ext cx="10515600" cy="1053128"/>
          </a:xfrm>
        </p:spPr>
        <p:txBody>
          <a:bodyPr/>
          <a:lstStyle>
            <a:lvl1pPr algn="ctr">
              <a:defRPr>
                <a:solidFill>
                  <a:schemeClr val="bg1"/>
                </a:solidFill>
                <a:latin typeface="+mj-lt"/>
              </a:defRPr>
            </a:lvl1pPr>
          </a:lstStyle>
          <a:p>
            <a:r>
              <a:rPr lang="hu-HU"/>
              <a:t>Mintacím szerkesztése</a:t>
            </a:r>
            <a:endParaRPr lang="hu-HU" dirty="0"/>
          </a:p>
        </p:txBody>
      </p:sp>
      <p:sp>
        <p:nvSpPr>
          <p:cNvPr id="20" name="Text Placeholder 9">
            <a:extLst>
              <a:ext uri="{FF2B5EF4-FFF2-40B4-BE49-F238E27FC236}">
                <a16:creationId xmlns:a16="http://schemas.microsoft.com/office/drawing/2014/main" id="{1036A849-522F-465A-A3D7-45F61B5BD369}"/>
              </a:ext>
            </a:extLst>
          </p:cNvPr>
          <p:cNvSpPr>
            <a:spLocks noGrp="1"/>
          </p:cNvSpPr>
          <p:nvPr>
            <p:ph type="body" sz="quarter" idx="19"/>
          </p:nvPr>
        </p:nvSpPr>
        <p:spPr>
          <a:xfrm>
            <a:off x="838200" y="1477001"/>
            <a:ext cx="10515600" cy="314132"/>
          </a:xfrm>
        </p:spPr>
        <p:txBody>
          <a:bodyPr anchor="t">
            <a:noAutofit/>
          </a:bodyPr>
          <a:lstStyle>
            <a:lvl1pPr marL="0" indent="0" algn="ctr">
              <a:lnSpc>
                <a:spcPts val="1700"/>
              </a:lnSpc>
              <a:buNone/>
              <a:defRPr sz="1600">
                <a:solidFill>
                  <a:schemeClr val="accent4">
                    <a:lumMod val="20000"/>
                    <a:lumOff val="80000"/>
                  </a:schemeClr>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hu-HU"/>
              <a:t>Mintaszöveg szerkesztése</a:t>
            </a:r>
          </a:p>
        </p:txBody>
      </p:sp>
      <p:sp>
        <p:nvSpPr>
          <p:cNvPr id="21" name="Text Placeholder 3">
            <a:extLst>
              <a:ext uri="{FF2B5EF4-FFF2-40B4-BE49-F238E27FC236}">
                <a16:creationId xmlns:a16="http://schemas.microsoft.com/office/drawing/2014/main" id="{D6C947EF-05BC-43DA-A5A3-505881D3B174}"/>
              </a:ext>
            </a:extLst>
          </p:cNvPr>
          <p:cNvSpPr>
            <a:spLocks noGrp="1"/>
          </p:cNvSpPr>
          <p:nvPr>
            <p:ph type="body" sz="half" idx="2"/>
          </p:nvPr>
        </p:nvSpPr>
        <p:spPr>
          <a:xfrm>
            <a:off x="796370" y="3797048"/>
            <a:ext cx="3368349" cy="542196"/>
          </a:xfrm>
        </p:spPr>
        <p:txBody>
          <a:bodyPr anchor="b">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2" name="Text Placeholder 3">
            <a:extLst>
              <a:ext uri="{FF2B5EF4-FFF2-40B4-BE49-F238E27FC236}">
                <a16:creationId xmlns:a16="http://schemas.microsoft.com/office/drawing/2014/main" id="{9A470FD7-EF9B-4C9C-8D0F-6AB17BA26775}"/>
              </a:ext>
            </a:extLst>
          </p:cNvPr>
          <p:cNvSpPr>
            <a:spLocks noGrp="1"/>
          </p:cNvSpPr>
          <p:nvPr>
            <p:ph type="body" sz="half" idx="27"/>
          </p:nvPr>
        </p:nvSpPr>
        <p:spPr>
          <a:xfrm>
            <a:off x="4387964" y="3801787"/>
            <a:ext cx="3368349" cy="542196"/>
          </a:xfrm>
        </p:spPr>
        <p:txBody>
          <a:bodyPr anchor="b">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23" name="Text Placeholder 3">
            <a:extLst>
              <a:ext uri="{FF2B5EF4-FFF2-40B4-BE49-F238E27FC236}">
                <a16:creationId xmlns:a16="http://schemas.microsoft.com/office/drawing/2014/main" id="{3801EE1B-AAA1-4208-BF73-DE7B9395330F}"/>
              </a:ext>
            </a:extLst>
          </p:cNvPr>
          <p:cNvSpPr>
            <a:spLocks noGrp="1"/>
          </p:cNvSpPr>
          <p:nvPr>
            <p:ph type="body" sz="half" idx="28"/>
          </p:nvPr>
        </p:nvSpPr>
        <p:spPr>
          <a:xfrm>
            <a:off x="7979557" y="3797048"/>
            <a:ext cx="3368349" cy="542196"/>
          </a:xfrm>
        </p:spPr>
        <p:txBody>
          <a:bodyPr anchor="b">
            <a:normAutofit/>
          </a:bodyPr>
          <a:lstStyle>
            <a:lvl1pPr marL="0" indent="0" algn="ctr">
              <a:lnSpc>
                <a:spcPct val="100000"/>
              </a:lnSpc>
              <a:buNone/>
              <a:defRPr sz="1600" i="0">
                <a:solidFill>
                  <a:schemeClr val="bg1"/>
                </a:solidFill>
                <a:latin typeface="Work Sans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7353745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9A1CA-511B-4D52-A081-8730025820C2}"/>
              </a:ext>
            </a:extLst>
          </p:cNvPr>
          <p:cNvSpPr>
            <a:spLocks noGrp="1"/>
          </p:cNvSpPr>
          <p:nvPr>
            <p:ph type="title"/>
          </p:nvPr>
        </p:nvSpPr>
        <p:spPr>
          <a:xfrm>
            <a:off x="831850" y="1709738"/>
            <a:ext cx="10515600" cy="2852737"/>
          </a:xfrm>
        </p:spPr>
        <p:txBody>
          <a:bodyPr anchor="b">
            <a:normAutofit/>
          </a:bodyPr>
          <a:lstStyle>
            <a:lvl1pPr>
              <a:defRPr sz="4000"/>
            </a:lvl1pPr>
          </a:lstStyle>
          <a:p>
            <a:r>
              <a:rPr lang="hu-HU"/>
              <a:t>Mintacím szerkesztése</a:t>
            </a:r>
          </a:p>
        </p:txBody>
      </p:sp>
      <p:sp>
        <p:nvSpPr>
          <p:cNvPr id="3" name="Text Placeholder 2">
            <a:extLst>
              <a:ext uri="{FF2B5EF4-FFF2-40B4-BE49-F238E27FC236}">
                <a16:creationId xmlns:a16="http://schemas.microsoft.com/office/drawing/2014/main" id="{C8200DD4-577E-47C1-9887-92B59260E892}"/>
              </a:ext>
            </a:extLst>
          </p:cNvPr>
          <p:cNvSpPr>
            <a:spLocks noGrp="1"/>
          </p:cNvSpPr>
          <p:nvPr>
            <p:ph type="body" idx="1"/>
          </p:nvPr>
        </p:nvSpPr>
        <p:spPr>
          <a:xfrm>
            <a:off x="831850" y="4589463"/>
            <a:ext cx="10515600" cy="1500187"/>
          </a:xfrm>
        </p:spPr>
        <p:txBody>
          <a:bodyPr>
            <a:normAutofit/>
          </a:bodyPr>
          <a:lstStyle>
            <a:lvl1pPr marL="0" indent="0">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a:extLst>
              <a:ext uri="{FF2B5EF4-FFF2-40B4-BE49-F238E27FC236}">
                <a16:creationId xmlns:a16="http://schemas.microsoft.com/office/drawing/2014/main" id="{B0714399-9888-4C86-B431-F87034BDC709}"/>
              </a:ext>
            </a:extLst>
          </p:cNvPr>
          <p:cNvSpPr>
            <a:spLocks noGrp="1"/>
          </p:cNvSpPr>
          <p:nvPr>
            <p:ph type="dt" sz="half" idx="10"/>
          </p:nvPr>
        </p:nvSpPr>
        <p:spPr>
          <a:xfrm>
            <a:off x="838200" y="6356350"/>
            <a:ext cx="2743200" cy="365125"/>
          </a:xfrm>
          <a:prstGeom prst="rect">
            <a:avLst/>
          </a:prstGeom>
        </p:spPr>
        <p:txBody>
          <a:bodyPr/>
          <a:lstStyle/>
          <a:p>
            <a:fld id="{FF0BF075-4F4B-4C0E-946E-A43491A1299F}" type="datetime1">
              <a:rPr lang="hu-HU" smtClean="0"/>
              <a:t>2020. 05. 03.</a:t>
            </a:fld>
            <a:endParaRPr lang="hu-HU"/>
          </a:p>
        </p:txBody>
      </p:sp>
      <p:sp>
        <p:nvSpPr>
          <p:cNvPr id="5" name="Footer Placeholder 4">
            <a:extLst>
              <a:ext uri="{FF2B5EF4-FFF2-40B4-BE49-F238E27FC236}">
                <a16:creationId xmlns:a16="http://schemas.microsoft.com/office/drawing/2014/main" id="{D4F2996E-845E-415B-8475-C37BF57C3C0C}"/>
              </a:ext>
            </a:extLst>
          </p:cNvPr>
          <p:cNvSpPr>
            <a:spLocks noGrp="1"/>
          </p:cNvSpPr>
          <p:nvPr>
            <p:ph type="ftr" sz="quarter" idx="11"/>
          </p:nvPr>
        </p:nvSpPr>
        <p:spPr/>
        <p:txBody>
          <a:bodyPr/>
          <a:lstStyle/>
          <a:p>
            <a:r>
              <a:rPr lang="hu-HU"/>
              <a:t>Confidential</a:t>
            </a:r>
          </a:p>
        </p:txBody>
      </p:sp>
      <p:sp>
        <p:nvSpPr>
          <p:cNvPr id="7" name="Slide Number Placeholder 5">
            <a:extLst>
              <a:ext uri="{FF2B5EF4-FFF2-40B4-BE49-F238E27FC236}">
                <a16:creationId xmlns:a16="http://schemas.microsoft.com/office/drawing/2014/main" id="{BA125D7C-FAF1-439A-AAB8-1C58236B6872}"/>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298541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7">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54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pic>
        <p:nvPicPr>
          <p:cNvPr id="7" name="Graphic 6">
            <a:extLst>
              <a:ext uri="{FF2B5EF4-FFF2-40B4-BE49-F238E27FC236}">
                <a16:creationId xmlns:a16="http://schemas.microsoft.com/office/drawing/2014/main" id="{C6C93A14-BA73-4962-BA29-2005620B0E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5762" y="1240209"/>
            <a:ext cx="560474" cy="517057"/>
          </a:xfrm>
          <a:prstGeom prst="rect">
            <a:avLst/>
          </a:prstGeom>
        </p:spPr>
      </p:pic>
    </p:spTree>
    <p:extLst>
      <p:ext uri="{BB962C8B-B14F-4D97-AF65-F5344CB8AC3E}">
        <p14:creationId xmlns:p14="http://schemas.microsoft.com/office/powerpoint/2010/main" val="1881019970"/>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7AA5-0A89-42CF-A062-91D526DC48F1}"/>
              </a:ext>
            </a:extLst>
          </p:cNvPr>
          <p:cNvSpPr>
            <a:spLocks noGrp="1"/>
          </p:cNvSpPr>
          <p:nvPr>
            <p:ph type="title"/>
          </p:nvPr>
        </p:nvSpPr>
        <p:spPr>
          <a:xfrm>
            <a:off x="838200" y="325947"/>
            <a:ext cx="10515600" cy="1095530"/>
          </a:xfrm>
        </p:spPr>
        <p:txBody>
          <a:bodyPr/>
          <a:lstStyle/>
          <a:p>
            <a:r>
              <a:rPr lang="hu-HU"/>
              <a:t>Mintacím szerkesztése</a:t>
            </a:r>
          </a:p>
        </p:txBody>
      </p:sp>
      <p:sp>
        <p:nvSpPr>
          <p:cNvPr id="3" name="Date Placeholder 2">
            <a:extLst>
              <a:ext uri="{FF2B5EF4-FFF2-40B4-BE49-F238E27FC236}">
                <a16:creationId xmlns:a16="http://schemas.microsoft.com/office/drawing/2014/main" id="{3D6555C8-5A19-4711-A1F1-D26340D5C7D2}"/>
              </a:ext>
            </a:extLst>
          </p:cNvPr>
          <p:cNvSpPr>
            <a:spLocks noGrp="1"/>
          </p:cNvSpPr>
          <p:nvPr>
            <p:ph type="dt" sz="half" idx="10"/>
          </p:nvPr>
        </p:nvSpPr>
        <p:spPr/>
        <p:txBody>
          <a:bodyPr/>
          <a:lstStyle/>
          <a:p>
            <a:fld id="{C60CDDBC-B63B-49C4-A316-26FD3161870A}" type="datetime1">
              <a:rPr lang="hu-HU" smtClean="0"/>
              <a:t>2020. 05. 03.</a:t>
            </a:fld>
            <a:endParaRPr lang="hu-HU"/>
          </a:p>
        </p:txBody>
      </p:sp>
      <p:sp>
        <p:nvSpPr>
          <p:cNvPr id="4" name="Footer Placeholder 3">
            <a:extLst>
              <a:ext uri="{FF2B5EF4-FFF2-40B4-BE49-F238E27FC236}">
                <a16:creationId xmlns:a16="http://schemas.microsoft.com/office/drawing/2014/main" id="{4F5B1FAD-DED4-4819-9A7A-948628B46EFF}"/>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CEF47EB0-3147-4A6F-913E-6D87544CF5DA}"/>
              </a:ext>
            </a:extLst>
          </p:cNvPr>
          <p:cNvSpPr>
            <a:spLocks noGrp="1"/>
          </p:cNvSpPr>
          <p:nvPr>
            <p:ph type="sldNum" sz="quarter" idx="12"/>
          </p:nvPr>
        </p:nvSpPr>
        <p:spPr/>
        <p:txBody>
          <a:bodyPr/>
          <a:lstStyle/>
          <a:p>
            <a:fld id="{59C2B38C-5BD5-4741-8786-0022EEB1EA9F}" type="slidenum">
              <a:rPr lang="hu-HU" smtClean="0"/>
              <a:pPr/>
              <a:t>‹#›</a:t>
            </a:fld>
            <a:endParaRPr lang="hu-HU" dirty="0"/>
          </a:p>
        </p:txBody>
      </p:sp>
      <p:sp>
        <p:nvSpPr>
          <p:cNvPr id="8" name="Picture Placeholder 6">
            <a:extLst>
              <a:ext uri="{FF2B5EF4-FFF2-40B4-BE49-F238E27FC236}">
                <a16:creationId xmlns:a16="http://schemas.microsoft.com/office/drawing/2014/main" id="{1AA93439-AE0E-410F-83A7-E8300646D200}"/>
              </a:ext>
            </a:extLst>
          </p:cNvPr>
          <p:cNvSpPr>
            <a:spLocks noGrp="1"/>
          </p:cNvSpPr>
          <p:nvPr>
            <p:ph type="pic" sz="quarter" idx="23"/>
          </p:nvPr>
        </p:nvSpPr>
        <p:spPr>
          <a:xfrm>
            <a:off x="572090" y="3448296"/>
            <a:ext cx="1111192" cy="1166325"/>
          </a:xfrm>
          <a:prstGeom prst="ellipse">
            <a:avLst/>
          </a:prstGeom>
        </p:spPr>
        <p:txBody>
          <a:bodyPr>
            <a:normAutofit/>
          </a:bodyPr>
          <a:lstStyle>
            <a:lvl1pPr marL="0" indent="0">
              <a:buNone/>
              <a:defRPr sz="1200">
                <a:solidFill>
                  <a:schemeClr val="tx1"/>
                </a:solidFill>
              </a:defRPr>
            </a:lvl1pPr>
          </a:lstStyle>
          <a:p>
            <a:r>
              <a:rPr lang="hu-HU"/>
              <a:t>Kép beszúrásához kattintson az ikonra</a:t>
            </a:r>
            <a:endParaRPr lang="hu-HU" dirty="0"/>
          </a:p>
        </p:txBody>
      </p:sp>
      <p:sp>
        <p:nvSpPr>
          <p:cNvPr id="10" name="Content Placeholder 2">
            <a:extLst>
              <a:ext uri="{FF2B5EF4-FFF2-40B4-BE49-F238E27FC236}">
                <a16:creationId xmlns:a16="http://schemas.microsoft.com/office/drawing/2014/main" id="{7E1DDC9B-36F1-410B-873C-62711D1B88B2}"/>
              </a:ext>
            </a:extLst>
          </p:cNvPr>
          <p:cNvSpPr>
            <a:spLocks noGrp="1"/>
          </p:cNvSpPr>
          <p:nvPr>
            <p:ph idx="29" hasCustomPrompt="1"/>
          </p:nvPr>
        </p:nvSpPr>
        <p:spPr>
          <a:xfrm>
            <a:off x="2216180" y="2209454"/>
            <a:ext cx="2651096" cy="1569074"/>
          </a:xfrm>
        </p:spPr>
        <p:txBody>
          <a:bodyPr anchor="b">
            <a:noAutofit/>
          </a:bodyPr>
          <a:lstStyle>
            <a:lvl1pPr marL="0" indent="0" algn="l">
              <a:lnSpc>
                <a:spcPct val="100000"/>
              </a:lnSpc>
              <a:buFontTx/>
              <a:buNone/>
              <a:defRPr sz="1400" b="0" i="0" cap="all" spc="300" baseline="0">
                <a:solidFill>
                  <a:schemeClr val="tx1"/>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11" name="Text Placeholder 24">
            <a:extLst>
              <a:ext uri="{FF2B5EF4-FFF2-40B4-BE49-F238E27FC236}">
                <a16:creationId xmlns:a16="http://schemas.microsoft.com/office/drawing/2014/main" id="{E44E99BE-F1E0-4BE3-99EF-44330DD0F9F9}"/>
              </a:ext>
            </a:extLst>
          </p:cNvPr>
          <p:cNvSpPr>
            <a:spLocks noGrp="1"/>
          </p:cNvSpPr>
          <p:nvPr>
            <p:ph type="body" sz="quarter" idx="30" hasCustomPrompt="1"/>
          </p:nvPr>
        </p:nvSpPr>
        <p:spPr>
          <a:xfrm>
            <a:off x="5244617" y="2209454"/>
            <a:ext cx="2880209" cy="1560666"/>
          </a:xfrm>
        </p:spPr>
        <p:txBody>
          <a:bodyPr anchor="b">
            <a:normAutofit/>
          </a:bodyPr>
          <a:lstStyle>
            <a:lvl1pPr marL="0" indent="0">
              <a:lnSpc>
                <a:spcPct val="150000"/>
              </a:lnSpc>
              <a:buNone/>
              <a:defRPr sz="1400">
                <a:solidFill>
                  <a:schemeClr val="tx1"/>
                </a:solidFill>
              </a:defRPr>
            </a:lvl1pPr>
          </a:lstStyle>
          <a:p>
            <a:pPr lvl="0"/>
            <a:r>
              <a:rPr lang="en-US" dirty="0"/>
              <a:t>Click to edit Master title style</a:t>
            </a:r>
          </a:p>
        </p:txBody>
      </p:sp>
      <p:sp>
        <p:nvSpPr>
          <p:cNvPr id="12" name="Text Placeholder 24">
            <a:extLst>
              <a:ext uri="{FF2B5EF4-FFF2-40B4-BE49-F238E27FC236}">
                <a16:creationId xmlns:a16="http://schemas.microsoft.com/office/drawing/2014/main" id="{F4162E63-63A4-4A39-98F2-B901E16CA382}"/>
              </a:ext>
            </a:extLst>
          </p:cNvPr>
          <p:cNvSpPr>
            <a:spLocks noGrp="1"/>
          </p:cNvSpPr>
          <p:nvPr>
            <p:ph type="body" sz="quarter" idx="31" hasCustomPrompt="1"/>
          </p:nvPr>
        </p:nvSpPr>
        <p:spPr>
          <a:xfrm>
            <a:off x="8548734" y="4353281"/>
            <a:ext cx="3018912" cy="1559755"/>
          </a:xfrm>
        </p:spPr>
        <p:txBody>
          <a:bodyPr anchor="t">
            <a:normAutofit/>
          </a:bodyPr>
          <a:lstStyle>
            <a:lvl1pPr marL="0" indent="0">
              <a:lnSpc>
                <a:spcPct val="150000"/>
              </a:lnSpc>
              <a:buNone/>
              <a:defRPr sz="1400">
                <a:solidFill>
                  <a:schemeClr val="tx1"/>
                </a:solidFill>
              </a:defRPr>
            </a:lvl1pPr>
          </a:lstStyle>
          <a:p>
            <a:pPr lvl="0"/>
            <a:r>
              <a:rPr lang="en-US" dirty="0"/>
              <a:t>Click to edit Master title style</a:t>
            </a:r>
          </a:p>
        </p:txBody>
      </p:sp>
      <p:sp>
        <p:nvSpPr>
          <p:cNvPr id="15" name="Content Placeholder 2">
            <a:extLst>
              <a:ext uri="{FF2B5EF4-FFF2-40B4-BE49-F238E27FC236}">
                <a16:creationId xmlns:a16="http://schemas.microsoft.com/office/drawing/2014/main" id="{D1CE26B8-8B39-45A5-B5DB-15AA63881985}"/>
              </a:ext>
            </a:extLst>
          </p:cNvPr>
          <p:cNvSpPr>
            <a:spLocks noGrp="1"/>
          </p:cNvSpPr>
          <p:nvPr>
            <p:ph idx="32" hasCustomPrompt="1"/>
          </p:nvPr>
        </p:nvSpPr>
        <p:spPr>
          <a:xfrm>
            <a:off x="5244618" y="4343052"/>
            <a:ext cx="2880208" cy="1569074"/>
          </a:xfrm>
        </p:spPr>
        <p:txBody>
          <a:bodyPr anchor="t">
            <a:noAutofit/>
          </a:bodyPr>
          <a:lstStyle>
            <a:lvl1pPr marL="0" indent="0" algn="l">
              <a:lnSpc>
                <a:spcPct val="100000"/>
              </a:lnSpc>
              <a:buFontTx/>
              <a:buNone/>
              <a:defRPr sz="1400" b="0" i="0" cap="all" spc="300" baseline="0">
                <a:solidFill>
                  <a:schemeClr val="tx1"/>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16" name="Content Placeholder 2">
            <a:extLst>
              <a:ext uri="{FF2B5EF4-FFF2-40B4-BE49-F238E27FC236}">
                <a16:creationId xmlns:a16="http://schemas.microsoft.com/office/drawing/2014/main" id="{30B5C4DA-6E0B-480C-AD58-A284CC6B7C12}"/>
              </a:ext>
            </a:extLst>
          </p:cNvPr>
          <p:cNvSpPr>
            <a:spLocks noGrp="1"/>
          </p:cNvSpPr>
          <p:nvPr>
            <p:ph idx="33" hasCustomPrompt="1"/>
          </p:nvPr>
        </p:nvSpPr>
        <p:spPr>
          <a:xfrm>
            <a:off x="8539210" y="2201046"/>
            <a:ext cx="2728866" cy="1569074"/>
          </a:xfrm>
        </p:spPr>
        <p:txBody>
          <a:bodyPr anchor="b">
            <a:noAutofit/>
          </a:bodyPr>
          <a:lstStyle>
            <a:lvl1pPr marL="0" indent="0" algn="l">
              <a:lnSpc>
                <a:spcPct val="100000"/>
              </a:lnSpc>
              <a:buFontTx/>
              <a:buNone/>
              <a:defRPr sz="1400" b="0" i="0" cap="all" spc="300" baseline="0">
                <a:solidFill>
                  <a:schemeClr val="tx1"/>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21" name="Text Placeholder 24">
            <a:extLst>
              <a:ext uri="{FF2B5EF4-FFF2-40B4-BE49-F238E27FC236}">
                <a16:creationId xmlns:a16="http://schemas.microsoft.com/office/drawing/2014/main" id="{49203E37-D102-4CFB-B3D6-50EE8EEC92D5}"/>
              </a:ext>
            </a:extLst>
          </p:cNvPr>
          <p:cNvSpPr>
            <a:spLocks noGrp="1"/>
          </p:cNvSpPr>
          <p:nvPr>
            <p:ph type="body" sz="quarter" idx="34" hasCustomPrompt="1"/>
          </p:nvPr>
        </p:nvSpPr>
        <p:spPr>
          <a:xfrm>
            <a:off x="2216181" y="4284387"/>
            <a:ext cx="2651096" cy="1625961"/>
          </a:xfrm>
        </p:spPr>
        <p:txBody>
          <a:bodyPr anchor="t">
            <a:normAutofit/>
          </a:bodyPr>
          <a:lstStyle>
            <a:lvl1pPr marL="0" indent="0">
              <a:lnSpc>
                <a:spcPct val="100000"/>
              </a:lnSpc>
              <a:buNone/>
              <a:defRPr sz="1600">
                <a:solidFill>
                  <a:schemeClr val="tx1"/>
                </a:solidFill>
                <a:latin typeface="Work Sans SemiBold" panose="000007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1106507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6555C8-5A19-4711-A1F1-D26340D5C7D2}"/>
              </a:ext>
            </a:extLst>
          </p:cNvPr>
          <p:cNvSpPr>
            <a:spLocks noGrp="1"/>
          </p:cNvSpPr>
          <p:nvPr>
            <p:ph type="dt" sz="half" idx="10"/>
          </p:nvPr>
        </p:nvSpPr>
        <p:spPr/>
        <p:txBody>
          <a:bodyPr/>
          <a:lstStyle/>
          <a:p>
            <a:fld id="{C60CDDBC-B63B-49C4-A316-26FD3161870A}" type="datetime1">
              <a:rPr lang="hu-HU" smtClean="0"/>
              <a:t>2020. 05. 03.</a:t>
            </a:fld>
            <a:endParaRPr lang="hu-HU"/>
          </a:p>
        </p:txBody>
      </p:sp>
      <p:sp>
        <p:nvSpPr>
          <p:cNvPr id="4" name="Footer Placeholder 3">
            <a:extLst>
              <a:ext uri="{FF2B5EF4-FFF2-40B4-BE49-F238E27FC236}">
                <a16:creationId xmlns:a16="http://schemas.microsoft.com/office/drawing/2014/main" id="{4F5B1FAD-DED4-4819-9A7A-948628B46EFF}"/>
              </a:ext>
            </a:extLst>
          </p:cNvPr>
          <p:cNvSpPr>
            <a:spLocks noGrp="1"/>
          </p:cNvSpPr>
          <p:nvPr>
            <p:ph type="ftr" sz="quarter" idx="11"/>
          </p:nvPr>
        </p:nvSpPr>
        <p:spPr/>
        <p:txBody>
          <a:bodyPr/>
          <a:lstStyle/>
          <a:p>
            <a:r>
              <a:rPr lang="hu-HU"/>
              <a:t>Confidential</a:t>
            </a:r>
          </a:p>
        </p:txBody>
      </p:sp>
      <p:sp>
        <p:nvSpPr>
          <p:cNvPr id="5" name="Slide Number Placeholder 4">
            <a:extLst>
              <a:ext uri="{FF2B5EF4-FFF2-40B4-BE49-F238E27FC236}">
                <a16:creationId xmlns:a16="http://schemas.microsoft.com/office/drawing/2014/main" id="{CEF47EB0-3147-4A6F-913E-6D87544CF5DA}"/>
              </a:ext>
            </a:extLst>
          </p:cNvPr>
          <p:cNvSpPr>
            <a:spLocks noGrp="1"/>
          </p:cNvSpPr>
          <p:nvPr>
            <p:ph type="sldNum" sz="quarter" idx="12"/>
          </p:nvPr>
        </p:nvSpPr>
        <p:spPr/>
        <p:txBody>
          <a:bodyPr/>
          <a:lstStyle/>
          <a:p>
            <a:fld id="{59C2B38C-5BD5-4741-8786-0022EEB1EA9F}" type="slidenum">
              <a:rPr lang="hu-HU" smtClean="0"/>
              <a:pPr/>
              <a:t>‹#›</a:t>
            </a:fld>
            <a:endParaRPr lang="hu-HU" dirty="0"/>
          </a:p>
        </p:txBody>
      </p:sp>
      <p:sp>
        <p:nvSpPr>
          <p:cNvPr id="24" name="Content Placeholder 2">
            <a:extLst>
              <a:ext uri="{FF2B5EF4-FFF2-40B4-BE49-F238E27FC236}">
                <a16:creationId xmlns:a16="http://schemas.microsoft.com/office/drawing/2014/main" id="{C1C2E4D0-55FB-4899-905E-0F19F4EE9DA5}"/>
              </a:ext>
            </a:extLst>
          </p:cNvPr>
          <p:cNvSpPr>
            <a:spLocks noGrp="1"/>
          </p:cNvSpPr>
          <p:nvPr>
            <p:ph idx="29" hasCustomPrompt="1"/>
          </p:nvPr>
        </p:nvSpPr>
        <p:spPr>
          <a:xfrm>
            <a:off x="825530" y="2174992"/>
            <a:ext cx="2651096" cy="1569074"/>
          </a:xfrm>
        </p:spPr>
        <p:txBody>
          <a:bodyPr anchor="b">
            <a:noAutofit/>
          </a:bodyPr>
          <a:lstStyle>
            <a:lvl1pPr marL="0" indent="0" algn="l">
              <a:lnSpc>
                <a:spcPct val="100000"/>
              </a:lnSpc>
              <a:buFontTx/>
              <a:buNone/>
              <a:defRPr sz="1400" b="0" i="0" cap="all" spc="300" baseline="0">
                <a:solidFill>
                  <a:srgbClr val="0E3C49"/>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25" name="Text Placeholder 24">
            <a:extLst>
              <a:ext uri="{FF2B5EF4-FFF2-40B4-BE49-F238E27FC236}">
                <a16:creationId xmlns:a16="http://schemas.microsoft.com/office/drawing/2014/main" id="{5F46C279-D546-48CA-BCB7-9BA5BFD0C40B}"/>
              </a:ext>
            </a:extLst>
          </p:cNvPr>
          <p:cNvSpPr>
            <a:spLocks noGrp="1"/>
          </p:cNvSpPr>
          <p:nvPr>
            <p:ph type="body" sz="quarter" idx="30" hasCustomPrompt="1"/>
          </p:nvPr>
        </p:nvSpPr>
        <p:spPr>
          <a:xfrm>
            <a:off x="3853967" y="2174992"/>
            <a:ext cx="2880209" cy="1560666"/>
          </a:xfrm>
        </p:spPr>
        <p:txBody>
          <a:bodyPr anchor="b">
            <a:normAutofit/>
          </a:bodyPr>
          <a:lstStyle>
            <a:lvl1pPr marL="0" indent="0">
              <a:lnSpc>
                <a:spcPct val="150000"/>
              </a:lnSpc>
              <a:buNone/>
              <a:defRPr sz="1400"/>
            </a:lvl1pPr>
          </a:lstStyle>
          <a:p>
            <a:pPr lvl="0"/>
            <a:r>
              <a:rPr lang="en-US" dirty="0"/>
              <a:t>Click to edit Master title style</a:t>
            </a:r>
          </a:p>
        </p:txBody>
      </p:sp>
      <p:sp>
        <p:nvSpPr>
          <p:cNvPr id="26" name="Text Placeholder 24">
            <a:extLst>
              <a:ext uri="{FF2B5EF4-FFF2-40B4-BE49-F238E27FC236}">
                <a16:creationId xmlns:a16="http://schemas.microsoft.com/office/drawing/2014/main" id="{24358EE5-86B4-4295-99D6-E265AD065FDE}"/>
              </a:ext>
            </a:extLst>
          </p:cNvPr>
          <p:cNvSpPr>
            <a:spLocks noGrp="1"/>
          </p:cNvSpPr>
          <p:nvPr>
            <p:ph type="body" sz="quarter" idx="31" hasCustomPrompt="1"/>
          </p:nvPr>
        </p:nvSpPr>
        <p:spPr>
          <a:xfrm>
            <a:off x="7158084" y="4318819"/>
            <a:ext cx="3018912" cy="1559755"/>
          </a:xfrm>
        </p:spPr>
        <p:txBody>
          <a:bodyPr anchor="t">
            <a:normAutofit/>
          </a:bodyPr>
          <a:lstStyle>
            <a:lvl1pPr marL="0" indent="0">
              <a:lnSpc>
                <a:spcPct val="150000"/>
              </a:lnSpc>
              <a:buNone/>
              <a:defRPr sz="1400"/>
            </a:lvl1pPr>
          </a:lstStyle>
          <a:p>
            <a:pPr lvl="0"/>
            <a:r>
              <a:rPr lang="en-US" dirty="0"/>
              <a:t>Click to edit Master title style</a:t>
            </a:r>
          </a:p>
        </p:txBody>
      </p:sp>
      <p:sp>
        <p:nvSpPr>
          <p:cNvPr id="29" name="Content Placeholder 2">
            <a:extLst>
              <a:ext uri="{FF2B5EF4-FFF2-40B4-BE49-F238E27FC236}">
                <a16:creationId xmlns:a16="http://schemas.microsoft.com/office/drawing/2014/main" id="{0167219E-E030-48C9-8E75-BD4DE7C9CDBF}"/>
              </a:ext>
            </a:extLst>
          </p:cNvPr>
          <p:cNvSpPr>
            <a:spLocks noGrp="1"/>
          </p:cNvSpPr>
          <p:nvPr>
            <p:ph idx="32" hasCustomPrompt="1"/>
          </p:nvPr>
        </p:nvSpPr>
        <p:spPr>
          <a:xfrm>
            <a:off x="3853968" y="4308590"/>
            <a:ext cx="2880208" cy="1569074"/>
          </a:xfrm>
        </p:spPr>
        <p:txBody>
          <a:bodyPr anchor="t">
            <a:noAutofit/>
          </a:bodyPr>
          <a:lstStyle>
            <a:lvl1pPr marL="0" indent="0" algn="l">
              <a:lnSpc>
                <a:spcPct val="100000"/>
              </a:lnSpc>
              <a:buFontTx/>
              <a:buNone/>
              <a:defRPr sz="1400" b="0" i="0" cap="all" spc="300" baseline="0">
                <a:solidFill>
                  <a:srgbClr val="0E3C49"/>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30" name="Content Placeholder 2">
            <a:extLst>
              <a:ext uri="{FF2B5EF4-FFF2-40B4-BE49-F238E27FC236}">
                <a16:creationId xmlns:a16="http://schemas.microsoft.com/office/drawing/2014/main" id="{9A0450F9-F100-456D-85B1-9336F2BDD6A2}"/>
              </a:ext>
            </a:extLst>
          </p:cNvPr>
          <p:cNvSpPr>
            <a:spLocks noGrp="1"/>
          </p:cNvSpPr>
          <p:nvPr>
            <p:ph idx="33" hasCustomPrompt="1"/>
          </p:nvPr>
        </p:nvSpPr>
        <p:spPr>
          <a:xfrm>
            <a:off x="7148560" y="2166584"/>
            <a:ext cx="2728866" cy="1569074"/>
          </a:xfrm>
        </p:spPr>
        <p:txBody>
          <a:bodyPr anchor="b">
            <a:noAutofit/>
          </a:bodyPr>
          <a:lstStyle>
            <a:lvl1pPr marL="0" indent="0" algn="l">
              <a:lnSpc>
                <a:spcPct val="100000"/>
              </a:lnSpc>
              <a:buFontTx/>
              <a:buNone/>
              <a:defRPr sz="1400" b="0" i="0" cap="all" spc="300" baseline="0">
                <a:solidFill>
                  <a:srgbClr val="0E3C49"/>
                </a:solidFill>
              </a:defRPr>
            </a:lvl1pPr>
            <a:lvl2pPr marL="4572" indent="0">
              <a:lnSpc>
                <a:spcPct val="150000"/>
              </a:lnSpc>
              <a:buFontTx/>
              <a:buNone/>
              <a:defRPr sz="1400" b="1">
                <a:solidFill>
                  <a:srgbClr val="0E3C49"/>
                </a:solidFill>
              </a:defRPr>
            </a:lvl2pPr>
            <a:lvl3pPr marL="0" indent="0">
              <a:lnSpc>
                <a:spcPct val="150000"/>
              </a:lnSpc>
              <a:buFontTx/>
              <a:buNone/>
              <a:defRPr sz="1400" b="1">
                <a:solidFill>
                  <a:srgbClr val="0E3C49"/>
                </a:solidFill>
              </a:defRPr>
            </a:lvl3pPr>
            <a:lvl4pPr marL="0" indent="0">
              <a:lnSpc>
                <a:spcPct val="150000"/>
              </a:lnSpc>
              <a:buFontTx/>
              <a:buNone/>
              <a:defRPr sz="1400" b="1">
                <a:solidFill>
                  <a:srgbClr val="0E3C49"/>
                </a:solidFill>
              </a:defRPr>
            </a:lvl4pPr>
            <a:lvl5pPr marL="0" indent="0">
              <a:lnSpc>
                <a:spcPct val="150000"/>
              </a:lnSpc>
              <a:buFontTx/>
              <a:buNone/>
              <a:defRPr sz="1400" b="1">
                <a:solidFill>
                  <a:srgbClr val="0E3C49"/>
                </a:solidFill>
              </a:defRPr>
            </a:lvl5pPr>
          </a:lstStyle>
          <a:p>
            <a:pPr lvl="0"/>
            <a:r>
              <a:rPr lang="en-US" dirty="0"/>
              <a:t>Click</a:t>
            </a:r>
          </a:p>
        </p:txBody>
      </p:sp>
      <p:sp>
        <p:nvSpPr>
          <p:cNvPr id="34" name="Picture Placeholder 6">
            <a:extLst>
              <a:ext uri="{FF2B5EF4-FFF2-40B4-BE49-F238E27FC236}">
                <a16:creationId xmlns:a16="http://schemas.microsoft.com/office/drawing/2014/main" id="{E3F35B41-1617-44BC-AD6F-F17CEE9BBE7C}"/>
              </a:ext>
            </a:extLst>
          </p:cNvPr>
          <p:cNvSpPr>
            <a:spLocks noGrp="1"/>
          </p:cNvSpPr>
          <p:nvPr>
            <p:ph type="pic" sz="quarter" idx="23"/>
          </p:nvPr>
        </p:nvSpPr>
        <p:spPr>
          <a:xfrm>
            <a:off x="10832387" y="3383280"/>
            <a:ext cx="1111192" cy="1166325"/>
          </a:xfrm>
          <a:prstGeom prst="ellipse">
            <a:avLst/>
          </a:prstGeom>
        </p:spPr>
        <p:txBody>
          <a:bodyPr>
            <a:normAutofit/>
          </a:bodyPr>
          <a:lstStyle>
            <a:lvl1pPr marL="0" indent="0">
              <a:buNone/>
              <a:defRPr sz="1200">
                <a:solidFill>
                  <a:schemeClr val="tx1"/>
                </a:solidFill>
              </a:defRPr>
            </a:lvl1pPr>
          </a:lstStyle>
          <a:p>
            <a:r>
              <a:rPr lang="hu-HU"/>
              <a:t>Kép beszúrásához kattintson az ikonra</a:t>
            </a:r>
            <a:endParaRPr lang="hu-HU" dirty="0"/>
          </a:p>
        </p:txBody>
      </p:sp>
      <p:sp>
        <p:nvSpPr>
          <p:cNvPr id="35" name="Text Placeholder 24">
            <a:extLst>
              <a:ext uri="{FF2B5EF4-FFF2-40B4-BE49-F238E27FC236}">
                <a16:creationId xmlns:a16="http://schemas.microsoft.com/office/drawing/2014/main" id="{56FC30C7-804A-4426-B14D-8636E2375D28}"/>
              </a:ext>
            </a:extLst>
          </p:cNvPr>
          <p:cNvSpPr>
            <a:spLocks noGrp="1"/>
          </p:cNvSpPr>
          <p:nvPr>
            <p:ph type="body" sz="quarter" idx="34" hasCustomPrompt="1"/>
          </p:nvPr>
        </p:nvSpPr>
        <p:spPr>
          <a:xfrm>
            <a:off x="838200" y="4280146"/>
            <a:ext cx="2651096" cy="1625961"/>
          </a:xfrm>
        </p:spPr>
        <p:txBody>
          <a:bodyPr anchor="t">
            <a:normAutofit/>
          </a:bodyPr>
          <a:lstStyle>
            <a:lvl1pPr marL="0" indent="0">
              <a:lnSpc>
                <a:spcPct val="100000"/>
              </a:lnSpc>
              <a:buNone/>
              <a:defRPr sz="1600">
                <a:solidFill>
                  <a:schemeClr val="tx1"/>
                </a:solidFill>
                <a:latin typeface="Work Sans SemiBold" panose="000007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18746912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840CA9-DCA6-4DE4-9A73-355B5E65016E}"/>
              </a:ext>
            </a:extLst>
          </p:cNvPr>
          <p:cNvSpPr>
            <a:spLocks noGrp="1"/>
          </p:cNvSpPr>
          <p:nvPr>
            <p:ph type="dt" sz="half" idx="10"/>
          </p:nvPr>
        </p:nvSpPr>
        <p:spPr>
          <a:xfrm>
            <a:off x="838200" y="6356350"/>
            <a:ext cx="2743200" cy="365125"/>
          </a:xfrm>
          <a:prstGeom prst="rect">
            <a:avLst/>
          </a:prstGeom>
        </p:spPr>
        <p:txBody>
          <a:bodyPr/>
          <a:lstStyle/>
          <a:p>
            <a:fld id="{583B174C-7E73-4DA2-9A04-BD741630EDDE}" type="datetime1">
              <a:rPr lang="hu-HU" smtClean="0"/>
              <a:t>2020. 05. 03.</a:t>
            </a:fld>
            <a:endParaRPr lang="hu-HU"/>
          </a:p>
        </p:txBody>
      </p:sp>
      <p:sp>
        <p:nvSpPr>
          <p:cNvPr id="3" name="Footer Placeholder 2">
            <a:extLst>
              <a:ext uri="{FF2B5EF4-FFF2-40B4-BE49-F238E27FC236}">
                <a16:creationId xmlns:a16="http://schemas.microsoft.com/office/drawing/2014/main" id="{5C10723E-CF9D-47AE-AFA2-03CBA36CF16C}"/>
              </a:ext>
            </a:extLst>
          </p:cNvPr>
          <p:cNvSpPr>
            <a:spLocks noGrp="1"/>
          </p:cNvSpPr>
          <p:nvPr>
            <p:ph type="ftr" sz="quarter" idx="11"/>
          </p:nvPr>
        </p:nvSpPr>
        <p:spPr/>
        <p:txBody>
          <a:bodyPr/>
          <a:lstStyle/>
          <a:p>
            <a:r>
              <a:rPr lang="hu-HU"/>
              <a:t>Confidential</a:t>
            </a:r>
          </a:p>
        </p:txBody>
      </p:sp>
      <p:sp>
        <p:nvSpPr>
          <p:cNvPr id="5" name="Slide Number Placeholder 5">
            <a:extLst>
              <a:ext uri="{FF2B5EF4-FFF2-40B4-BE49-F238E27FC236}">
                <a16:creationId xmlns:a16="http://schemas.microsoft.com/office/drawing/2014/main" id="{C25E1803-454F-4EA3-BA12-600929883406}"/>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spTree>
    <p:extLst>
      <p:ext uri="{BB962C8B-B14F-4D97-AF65-F5344CB8AC3E}">
        <p14:creationId xmlns:p14="http://schemas.microsoft.com/office/powerpoint/2010/main" val="582056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1" y="164"/>
            <a:ext cx="12199041" cy="6857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object 2"/>
          <p:cNvSpPr/>
          <p:nvPr userDrawn="1"/>
        </p:nvSpPr>
        <p:spPr>
          <a:xfrm>
            <a:off x="1" y="164"/>
            <a:ext cx="12199041" cy="5410036"/>
          </a:xfrm>
          <a:prstGeom prst="rect">
            <a:avLst/>
          </a:prstGeom>
          <a:blipFill>
            <a:blip r:embed="rId2" cstate="print"/>
            <a:srcRect/>
            <a:stretch>
              <a:fillRect l="-33257" r="-11444" b="-37648"/>
            </a:stretch>
          </a:blipFill>
        </p:spPr>
        <p:txBody>
          <a:bodyPr wrap="square" lIns="0" tIns="0" rIns="0" bIns="0" rtlCol="0"/>
          <a:lstStyle/>
          <a:p>
            <a:endParaRPr sz="1800">
              <a:solidFill>
                <a:prstClr val="black"/>
              </a:solidFill>
            </a:endParaRPr>
          </a:p>
        </p:txBody>
      </p:sp>
      <p:pic>
        <p:nvPicPr>
          <p:cNvPr id="10" name="Picture 9" descr="\\Ndhnas032\Creative_Services_Working\Working\Mason\Mason_693089_WRDBrandingUpdate_adm\Final_Files\ScienceLifeChanging_Logo\Science_LifeChanging_Full_Blu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8424" y="5678056"/>
            <a:ext cx="3576461"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9600" y="1444626"/>
            <a:ext cx="10972800" cy="1470025"/>
          </a:xfrm>
        </p:spPr>
        <p:txBody>
          <a:bodyPr>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09600" y="3505200"/>
            <a:ext cx="10972800" cy="762000"/>
          </a:xfrm>
        </p:spPr>
        <p:txBody>
          <a:bodyPr>
            <a:normAutofit/>
          </a:bodyPr>
          <a:lstStyle>
            <a:lvl1pPr marL="0" indent="0" algn="l">
              <a:buNone/>
              <a:defRPr sz="2000" i="1">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1"/>
          <p:cNvSpPr/>
          <p:nvPr userDrawn="1"/>
        </p:nvSpPr>
        <p:spPr>
          <a:xfrm>
            <a:off x="0" y="5334000"/>
            <a:ext cx="12192000" cy="76200"/>
          </a:xfrm>
          <a:prstGeom prst="rect">
            <a:avLst/>
          </a:prstGeom>
          <a:solidFill>
            <a:srgbClr val="7D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3" name="Picture 12" descr="\\Ndhnas032\Creative_Services_Working\Working\Mason\Mason_693089_WRDBrandingUpdate_adm\Final_Files\ScienceLifeChanging_Logo\Science_LifeChanging_Full_Blu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8424" y="5678056"/>
            <a:ext cx="357646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153942" y="5495147"/>
            <a:ext cx="3941988" cy="126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18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7DBA00"/>
              </a:buClr>
              <a:defRPr/>
            </a:lvl1pPr>
            <a:lvl2pPr>
              <a:buClr>
                <a:srgbClr val="7DBA00"/>
              </a:buClr>
              <a:defRPr/>
            </a:lvl2pPr>
            <a:lvl3pPr>
              <a:buClr>
                <a:srgbClr val="7DBA00"/>
              </a:buClr>
              <a:defRPr/>
            </a:lvl3pPr>
            <a:lvl4pPr>
              <a:buClr>
                <a:srgbClr val="7DBA00"/>
              </a:buClr>
              <a:defRPr/>
            </a:lvl4pPr>
            <a:lvl5pPr>
              <a:buClr>
                <a:srgbClr val="7DBA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9346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buClr>
                <a:srgbClr val="7DBA00"/>
              </a:buClr>
              <a:defRPr sz="2800"/>
            </a:lvl1pPr>
            <a:lvl2pPr>
              <a:buClr>
                <a:srgbClr val="7DBA00"/>
              </a:buClr>
              <a:defRPr sz="2400"/>
            </a:lvl2pPr>
            <a:lvl3pPr>
              <a:buClr>
                <a:srgbClr val="7DBA00"/>
              </a:buClr>
              <a:defRPr sz="2000"/>
            </a:lvl3pPr>
            <a:lvl4pPr>
              <a:buClr>
                <a:srgbClr val="7DBA00"/>
              </a:buClr>
              <a:defRPr sz="1800"/>
            </a:lvl4pPr>
            <a:lvl5pPr>
              <a:buClr>
                <a:srgbClr val="7DBA0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buClr>
                <a:srgbClr val="7DBA00"/>
              </a:buClr>
              <a:defRPr sz="2800"/>
            </a:lvl1pPr>
            <a:lvl2pPr>
              <a:buClr>
                <a:srgbClr val="7DBA00"/>
              </a:buClr>
              <a:defRPr sz="2400"/>
            </a:lvl2pPr>
            <a:lvl3pPr>
              <a:buClr>
                <a:srgbClr val="7DBA00"/>
              </a:buClr>
              <a:defRPr sz="2000"/>
            </a:lvl3pPr>
            <a:lvl4pPr>
              <a:buClr>
                <a:srgbClr val="7DBA00"/>
              </a:buClr>
              <a:defRPr sz="1800"/>
            </a:lvl4pPr>
            <a:lvl5pPr>
              <a:buClr>
                <a:srgbClr val="7DBA0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0644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7DBA00"/>
              </a:buClr>
              <a:defRPr sz="2400"/>
            </a:lvl1pPr>
            <a:lvl2pPr>
              <a:buClr>
                <a:srgbClr val="7DBA00"/>
              </a:buClr>
              <a:defRPr sz="2000"/>
            </a:lvl2pPr>
            <a:lvl3pPr>
              <a:buClr>
                <a:srgbClr val="7DBA00"/>
              </a:buClr>
              <a:defRPr sz="1800"/>
            </a:lvl3pPr>
            <a:lvl4pPr>
              <a:buClr>
                <a:srgbClr val="7DBA00"/>
              </a:buClr>
              <a:defRPr sz="1600"/>
            </a:lvl4pPr>
            <a:lvl5pPr>
              <a:buClr>
                <a:srgbClr val="7DBA0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7DBA00"/>
              </a:buClr>
              <a:defRPr sz="2400"/>
            </a:lvl1pPr>
            <a:lvl2pPr>
              <a:buClr>
                <a:srgbClr val="7DBA00"/>
              </a:buClr>
              <a:defRPr sz="2000"/>
            </a:lvl2pPr>
            <a:lvl3pPr>
              <a:buClr>
                <a:srgbClr val="7DBA00"/>
              </a:buClr>
              <a:defRPr sz="1800"/>
            </a:lvl3pPr>
            <a:lvl4pPr>
              <a:buClr>
                <a:srgbClr val="7DBA00"/>
              </a:buClr>
              <a:defRPr sz="1600"/>
            </a:lvl4pPr>
            <a:lvl5pPr>
              <a:buClr>
                <a:srgbClr val="7DBA0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973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7D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6212505"/>
            <a:ext cx="3962400" cy="32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4"/>
          <p:cNvSpPr>
            <a:spLocks noGrp="1"/>
          </p:cNvSpPr>
          <p:nvPr>
            <p:ph sz="quarter" idx="10"/>
          </p:nvPr>
        </p:nvSpPr>
        <p:spPr>
          <a:xfrm>
            <a:off x="609601" y="1600200"/>
            <a:ext cx="11004551" cy="3657600"/>
          </a:xfrm>
          <a:prstGeom prst="rect">
            <a:avLst/>
          </a:prstGeom>
        </p:spPr>
        <p:txBody>
          <a:bodyPr anchor="ctr">
            <a:normAutofit/>
          </a:bodyPr>
          <a:lstStyle>
            <a:lvl1pPr marL="0" indent="0" algn="ctr">
              <a:buNone/>
              <a:defRPr sz="4000" b="1">
                <a:solidFill>
                  <a:schemeClr val="bg1"/>
                </a:solidFill>
              </a:defRPr>
            </a:lvl1pPr>
          </a:lstStyle>
          <a:p>
            <a:pPr lvl="0"/>
            <a:r>
              <a:rPr lang="en-US" dirty="0"/>
              <a:t>Click to edit Master text styles</a:t>
            </a:r>
          </a:p>
        </p:txBody>
      </p:sp>
      <p:pic>
        <p:nvPicPr>
          <p:cNvPr id="7" name="Picture 2" descr="C:\Users\duczya\Desktop\Science_LifeImpact_Small-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9601" y="6174582"/>
            <a:ext cx="3739359"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6402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Nagy háttérkép/Animáció, title ">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4800">
                <a:solidFill>
                  <a:schemeClr val="bg1"/>
                </a:solidFill>
                <a:latin typeface="+mj-lt"/>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pic>
        <p:nvPicPr>
          <p:cNvPr id="7" name="Graphic 6">
            <a:extLst>
              <a:ext uri="{FF2B5EF4-FFF2-40B4-BE49-F238E27FC236}">
                <a16:creationId xmlns:a16="http://schemas.microsoft.com/office/drawing/2014/main" id="{5111E0FF-F849-4768-8BAF-3649BB16B4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15762" y="1240209"/>
            <a:ext cx="560474" cy="517057"/>
          </a:xfrm>
          <a:prstGeom prst="rect">
            <a:avLst/>
          </a:prstGeom>
        </p:spPr>
      </p:pic>
    </p:spTree>
    <p:extLst>
      <p:ext uri="{BB962C8B-B14F-4D97-AF65-F5344CB8AC3E}">
        <p14:creationId xmlns:p14="http://schemas.microsoft.com/office/powerpoint/2010/main" val="3026882682"/>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1">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899974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pic>
        <p:nvPicPr>
          <p:cNvPr id="7" name="Graphic 6">
            <a:extLst>
              <a:ext uri="{FF2B5EF4-FFF2-40B4-BE49-F238E27FC236}">
                <a16:creationId xmlns:a16="http://schemas.microsoft.com/office/drawing/2014/main" id="{D0384440-1669-4FDC-956A-4EF92BD7EB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5762" y="1240209"/>
            <a:ext cx="560474" cy="517057"/>
          </a:xfrm>
          <a:prstGeom prst="rect">
            <a:avLst/>
          </a:prstGeom>
        </p:spPr>
      </p:pic>
    </p:spTree>
    <p:extLst>
      <p:ext uri="{BB962C8B-B14F-4D97-AF65-F5344CB8AC3E}">
        <p14:creationId xmlns:p14="http://schemas.microsoft.com/office/powerpoint/2010/main" val="2474172866"/>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1652719617"/>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1010962777"/>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accent5"/>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2422669853"/>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Tree>
    <p:extLst>
      <p:ext uri="{BB962C8B-B14F-4D97-AF65-F5344CB8AC3E}">
        <p14:creationId xmlns:p14="http://schemas.microsoft.com/office/powerpoint/2010/main" val="3661122490"/>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ctr">
            <a:normAutofit/>
          </a:bodyPr>
          <a:lstStyle>
            <a:lvl1pPr algn="ctr">
              <a:defRPr sz="5400">
                <a:solidFill>
                  <a:schemeClr val="accent3"/>
                </a:solidFill>
              </a:defRPr>
            </a:lvl1pPr>
          </a:lstStyle>
          <a:p>
            <a:r>
              <a:rPr lang="hu-HU"/>
              <a:t>Mintacím szerkesztése</a:t>
            </a:r>
            <a:endParaRPr lang="hu-HU" dirty="0"/>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sp>
        <p:nvSpPr>
          <p:cNvPr id="9" name="Date Placeholder 3">
            <a:extLst>
              <a:ext uri="{FF2B5EF4-FFF2-40B4-BE49-F238E27FC236}">
                <a16:creationId xmlns:a16="http://schemas.microsoft.com/office/drawing/2014/main" id="{8825290B-85E0-40D3-ACEA-04C02BF26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a:p>
        </p:txBody>
      </p:sp>
      <p:sp>
        <p:nvSpPr>
          <p:cNvPr id="10" name="Footer Placeholder 4">
            <a:extLst>
              <a:ext uri="{FF2B5EF4-FFF2-40B4-BE49-F238E27FC236}">
                <a16:creationId xmlns:a16="http://schemas.microsoft.com/office/drawing/2014/main" id="{BFE219FC-FA2F-4F0D-B65D-80F2A2E6DDE2}"/>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Tree>
    <p:extLst>
      <p:ext uri="{BB962C8B-B14F-4D97-AF65-F5344CB8AC3E}">
        <p14:creationId xmlns:p14="http://schemas.microsoft.com/office/powerpoint/2010/main" val="20236902"/>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7">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54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pic>
        <p:nvPicPr>
          <p:cNvPr id="7" name="Graphic 6">
            <a:extLst>
              <a:ext uri="{FF2B5EF4-FFF2-40B4-BE49-F238E27FC236}">
                <a16:creationId xmlns:a16="http://schemas.microsoft.com/office/drawing/2014/main" id="{C6C93A14-BA73-4962-BA29-2005620B0E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5762" y="1240209"/>
            <a:ext cx="560474" cy="517057"/>
          </a:xfrm>
          <a:prstGeom prst="rect">
            <a:avLst/>
          </a:prstGeom>
        </p:spPr>
      </p:pic>
    </p:spTree>
    <p:extLst>
      <p:ext uri="{BB962C8B-B14F-4D97-AF65-F5344CB8AC3E}">
        <p14:creationId xmlns:p14="http://schemas.microsoft.com/office/powerpoint/2010/main" val="3715737584"/>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4800">
                <a:solidFill>
                  <a:schemeClr val="bg1"/>
                </a:solidFill>
              </a:defRPr>
            </a:lvl1pPr>
          </a:lstStyle>
          <a:p>
            <a:r>
              <a:rPr lang="hu-HU"/>
              <a:t>Mintacím szerkesztése</a:t>
            </a:r>
            <a:endParaRPr lang="hu-HU" dirty="0"/>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66548ED3-7FAE-4059-BF86-6296C50C553C}"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6" name="Slide Number Placeholder 5">
            <a:extLst>
              <a:ext uri="{FF2B5EF4-FFF2-40B4-BE49-F238E27FC236}">
                <a16:creationId xmlns:a16="http://schemas.microsoft.com/office/drawing/2014/main" id="{16C79FCC-B8FE-4B22-9AB0-CB5FA359D37F}"/>
              </a:ext>
            </a:extLst>
          </p:cNvPr>
          <p:cNvSpPr>
            <a:spLocks noGrp="1"/>
          </p:cNvSpPr>
          <p:nvPr>
            <p:ph type="sldNum" sz="quarter" idx="12"/>
          </p:nvPr>
        </p:nvSpPr>
        <p:spPr>
          <a:xfrm>
            <a:off x="10241279" y="313026"/>
            <a:ext cx="1562793" cy="365125"/>
          </a:xfrm>
          <a:prstGeom prst="rect">
            <a:avLst/>
          </a:prstGeom>
        </p:spPr>
        <p:txBody>
          <a:bodyPr/>
          <a:lstStyle>
            <a:lvl1pPr>
              <a:defRPr>
                <a:solidFill>
                  <a:schemeClr val="accent4">
                    <a:lumMod val="20000"/>
                    <a:lumOff val="80000"/>
                  </a:schemeClr>
                </a:solidFill>
              </a:defRPr>
            </a:lvl1pPr>
          </a:lstStyle>
          <a:p>
            <a:fld id="{59C2B38C-5BD5-4741-8786-0022EEB1EA9F}" type="slidenum">
              <a:rPr lang="hu-HU" smtClean="0"/>
              <a:pPr/>
              <a:t>‹#›</a:t>
            </a:fld>
            <a:endParaRPr lang="hu-HU"/>
          </a:p>
        </p:txBody>
      </p:sp>
      <p:pic>
        <p:nvPicPr>
          <p:cNvPr id="7" name="Graphic 6">
            <a:extLst>
              <a:ext uri="{FF2B5EF4-FFF2-40B4-BE49-F238E27FC236}">
                <a16:creationId xmlns:a16="http://schemas.microsoft.com/office/drawing/2014/main" id="{D0384440-1669-4FDC-956A-4EF92BD7EB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5762" y="1240209"/>
            <a:ext cx="560474" cy="517057"/>
          </a:xfrm>
          <a:prstGeom prst="rect">
            <a:avLst/>
          </a:prstGeom>
        </p:spPr>
      </p:pic>
    </p:spTree>
    <p:extLst>
      <p:ext uri="{BB962C8B-B14F-4D97-AF65-F5344CB8AC3E}">
        <p14:creationId xmlns:p14="http://schemas.microsoft.com/office/powerpoint/2010/main" val="13299830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Nagy háttérkép, title 0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2319323"/>
            <a:ext cx="9144000" cy="2219353"/>
          </a:xfrm>
        </p:spPr>
        <p:txBody>
          <a:bodyPr anchor="t">
            <a:normAutofit/>
          </a:bodyPr>
          <a:lstStyle>
            <a:lvl1pPr algn="ctr">
              <a:defRPr sz="4800">
                <a:solidFill>
                  <a:schemeClr val="tx1"/>
                </a:solidFill>
              </a:defRPr>
            </a:lvl1pPr>
          </a:lstStyle>
          <a:p>
            <a:r>
              <a:rPr lang="hu-HU"/>
              <a:t>Mintacím szerkesztése</a:t>
            </a:r>
            <a:endParaRPr lang="hu-HU" dirty="0"/>
          </a:p>
        </p:txBody>
      </p:sp>
      <p:pic>
        <p:nvPicPr>
          <p:cNvPr id="3" name="Graphic 2">
            <a:extLst>
              <a:ext uri="{FF2B5EF4-FFF2-40B4-BE49-F238E27FC236}">
                <a16:creationId xmlns:a16="http://schemas.microsoft.com/office/drawing/2014/main" id="{4470FC5B-7074-4640-9E5B-60E88D9610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15374" y="1258871"/>
            <a:ext cx="561251" cy="517057"/>
          </a:xfrm>
          <a:prstGeom prst="rect">
            <a:avLst/>
          </a:prstGeom>
        </p:spPr>
      </p:pic>
    </p:spTree>
    <p:extLst>
      <p:ext uri="{BB962C8B-B14F-4D97-AF65-F5344CB8AC3E}">
        <p14:creationId xmlns:p14="http://schemas.microsoft.com/office/powerpoint/2010/main" val="2429955915"/>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1">
    <p:bg>
      <p:bgPr>
        <a:gradFill>
          <a:gsLst>
            <a:gs pos="83000">
              <a:schemeClr val="accent5"/>
            </a:gs>
            <a:gs pos="0">
              <a:schemeClr val="accent1"/>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bg1"/>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5"/>
            <a:ext cx="7086600" cy="2394861"/>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2558604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kevés szöveg 0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C602-816C-46EA-9B96-D6D6557D3558}"/>
              </a:ext>
            </a:extLst>
          </p:cNvPr>
          <p:cNvSpPr>
            <a:spLocks noGrp="1"/>
          </p:cNvSpPr>
          <p:nvPr>
            <p:ph type="ctrTitle"/>
          </p:nvPr>
        </p:nvSpPr>
        <p:spPr>
          <a:xfrm>
            <a:off x="1524000" y="1001063"/>
            <a:ext cx="9144000" cy="2106032"/>
          </a:xfrm>
        </p:spPr>
        <p:txBody>
          <a:bodyPr anchor="b">
            <a:normAutofit/>
          </a:bodyPr>
          <a:lstStyle>
            <a:lvl1pPr algn="ctr">
              <a:defRPr sz="4400">
                <a:solidFill>
                  <a:schemeClr val="bg1"/>
                </a:solidFill>
              </a:defRPr>
            </a:lvl1pPr>
          </a:lstStyle>
          <a:p>
            <a:r>
              <a:rPr lang="hu-HU"/>
              <a:t>Mintacím szerkesztése</a:t>
            </a:r>
            <a:endParaRPr lang="hu-HU" dirty="0"/>
          </a:p>
        </p:txBody>
      </p:sp>
      <p:sp>
        <p:nvSpPr>
          <p:cNvPr id="3" name="Subtitle 2">
            <a:extLst>
              <a:ext uri="{FF2B5EF4-FFF2-40B4-BE49-F238E27FC236}">
                <a16:creationId xmlns:a16="http://schemas.microsoft.com/office/drawing/2014/main" id="{3E3C3580-1BEE-42F6-8C6E-A418A7D5683F}"/>
              </a:ext>
            </a:extLst>
          </p:cNvPr>
          <p:cNvSpPr>
            <a:spLocks noGrp="1"/>
          </p:cNvSpPr>
          <p:nvPr>
            <p:ph type="subTitle" idx="1"/>
          </p:nvPr>
        </p:nvSpPr>
        <p:spPr>
          <a:xfrm>
            <a:off x="2552700" y="3462076"/>
            <a:ext cx="7086600" cy="23948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ate Placeholder 3">
            <a:extLst>
              <a:ext uri="{FF2B5EF4-FFF2-40B4-BE49-F238E27FC236}">
                <a16:creationId xmlns:a16="http://schemas.microsoft.com/office/drawing/2014/main" id="{4BE36C8B-AC30-4161-8CEF-FF5EBA88B03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4">
                    <a:lumMod val="20000"/>
                    <a:lumOff val="80000"/>
                  </a:schemeClr>
                </a:solidFill>
              </a:defRPr>
            </a:lvl1pPr>
          </a:lstStyle>
          <a:p>
            <a:fld id="{80021C4D-81B2-4638-A666-5FA4358C4EB7}" type="datetime1">
              <a:rPr lang="hu-HU" smtClean="0"/>
              <a:t>2020. 05. 03.</a:t>
            </a:fld>
            <a:endParaRPr lang="hu-HU"/>
          </a:p>
        </p:txBody>
      </p:sp>
      <p:sp>
        <p:nvSpPr>
          <p:cNvPr id="5" name="Footer Placeholder 4">
            <a:extLst>
              <a:ext uri="{FF2B5EF4-FFF2-40B4-BE49-F238E27FC236}">
                <a16:creationId xmlns:a16="http://schemas.microsoft.com/office/drawing/2014/main" id="{7523AC66-31EB-45F9-9823-1DD585A14F87}"/>
              </a:ext>
            </a:extLst>
          </p:cNvPr>
          <p:cNvSpPr>
            <a:spLocks noGrp="1"/>
          </p:cNvSpPr>
          <p:nvPr>
            <p:ph type="ftr" sz="quarter" idx="11"/>
          </p:nvPr>
        </p:nvSpPr>
        <p:spPr/>
        <p:txBody>
          <a:bodyPr/>
          <a:lstStyle>
            <a:lvl1pPr>
              <a:defRPr>
                <a:solidFill>
                  <a:schemeClr val="accent4">
                    <a:lumMod val="20000"/>
                    <a:lumOff val="80000"/>
                  </a:schemeClr>
                </a:solidFill>
              </a:defRPr>
            </a:lvl1pPr>
          </a:lstStyle>
          <a:p>
            <a:r>
              <a:rPr lang="hu-HU"/>
              <a:t>Confidential</a:t>
            </a:r>
          </a:p>
        </p:txBody>
      </p:sp>
      <p:sp>
        <p:nvSpPr>
          <p:cNvPr id="11" name="Oval 10">
            <a:extLst>
              <a:ext uri="{FF2B5EF4-FFF2-40B4-BE49-F238E27FC236}">
                <a16:creationId xmlns:a16="http://schemas.microsoft.com/office/drawing/2014/main" id="{5D44EB61-97E7-49DD-B8A8-42149C9E3519}"/>
              </a:ext>
            </a:extLst>
          </p:cNvPr>
          <p:cNvSpPr/>
          <p:nvPr userDrawn="1"/>
        </p:nvSpPr>
        <p:spPr>
          <a:xfrm>
            <a:off x="11424570" y="310459"/>
            <a:ext cx="396099" cy="396099"/>
          </a:xfrm>
          <a:prstGeom prst="ellipse">
            <a:avLst/>
          </a:prstGeom>
          <a:noFill/>
          <a:ln>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12" name="Slide Number Placeholder 5">
            <a:extLst>
              <a:ext uri="{FF2B5EF4-FFF2-40B4-BE49-F238E27FC236}">
                <a16:creationId xmlns:a16="http://schemas.microsoft.com/office/drawing/2014/main" id="{4F3E8E24-608E-4645-AF6D-0AFA7558C995}"/>
              </a:ext>
            </a:extLst>
          </p:cNvPr>
          <p:cNvSpPr>
            <a:spLocks noGrp="1"/>
          </p:cNvSpPr>
          <p:nvPr>
            <p:ph type="sldNum" sz="quarter" idx="4"/>
          </p:nvPr>
        </p:nvSpPr>
        <p:spPr>
          <a:xfrm>
            <a:off x="11412073" y="325946"/>
            <a:ext cx="421093" cy="365125"/>
          </a:xfrm>
          <a:prstGeom prst="rect">
            <a:avLst/>
          </a:prstGeom>
          <a:ln>
            <a:noFill/>
          </a:ln>
        </p:spPr>
        <p:txBody>
          <a:bodyPr vert="horz" lIns="91440" tIns="45720" rIns="91440" bIns="45720" rtlCol="0" anchor="ctr"/>
          <a:lstStyle>
            <a:lvl1pPr algn="ctr">
              <a:defRPr sz="1100">
                <a:solidFill>
                  <a:schemeClr val="accent4">
                    <a:lumMod val="20000"/>
                    <a:lumOff val="80000"/>
                  </a:schemeClr>
                </a:solidFill>
              </a:defRPr>
            </a:lvl1pPr>
          </a:lstStyle>
          <a:p>
            <a:fld id="{59C2B38C-5BD5-4741-8786-0022EEB1EA9F}" type="slidenum">
              <a:rPr lang="hu-HU" smtClean="0"/>
              <a:pPr/>
              <a:t>‹#›</a:t>
            </a:fld>
            <a:endParaRPr lang="hu-HU" dirty="0"/>
          </a:p>
        </p:txBody>
      </p:sp>
      <p:pic>
        <p:nvPicPr>
          <p:cNvPr id="13" name="Graphic 12">
            <a:extLst>
              <a:ext uri="{FF2B5EF4-FFF2-40B4-BE49-F238E27FC236}">
                <a16:creationId xmlns:a16="http://schemas.microsoft.com/office/drawing/2014/main" id="{23B4969C-2344-4AB2-B8EC-A157BAC39F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217535521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85.xml"/><Relationship Id="rId7" Type="http://schemas.openxmlformats.org/officeDocument/2006/relationships/image" Target="../media/image37.jp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2.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image" Target="../media/image39.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image" Target="../media/image1.png"/><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5" Type="http://schemas.openxmlformats.org/officeDocument/2006/relationships/slideLayout" Target="../slideLayouts/slideLayout92.xml"/><Relationship Id="rId19" Type="http://schemas.openxmlformats.org/officeDocument/2006/relationships/slideLayout" Target="../slideLayouts/slideLayout10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56" Type="http://schemas.openxmlformats.org/officeDocument/2006/relationships/slideLayout" Target="../slideLayouts/slideLayout143.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77" Type="http://schemas.openxmlformats.org/officeDocument/2006/relationships/slideLayout" Target="../slideLayouts/slideLayout164.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80" Type="http://schemas.openxmlformats.org/officeDocument/2006/relationships/slideLayout" Target="../slideLayouts/slideLayout167.xml"/><Relationship Id="rId85" Type="http://schemas.openxmlformats.org/officeDocument/2006/relationships/image" Target="../media/image2.svg"/><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59" Type="http://schemas.openxmlformats.org/officeDocument/2006/relationships/slideLayout" Target="../slideLayouts/slideLayout146.xml"/><Relationship Id="rId67" Type="http://schemas.openxmlformats.org/officeDocument/2006/relationships/slideLayout" Target="../slideLayouts/slideLayout154.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theme" Target="../theme/theme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61" Type="http://schemas.openxmlformats.org/officeDocument/2006/relationships/slideLayout" Target="../slideLayouts/slideLayout148.xml"/><Relationship Id="rId82" Type="http://schemas.openxmlformats.org/officeDocument/2006/relationships/slideLayout" Target="../slideLayouts/slideLayout16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22285FA1-7657-4C93-852D-2A514D21D986}"/>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 name="Title Placeholder 1">
            <a:extLst>
              <a:ext uri="{FF2B5EF4-FFF2-40B4-BE49-F238E27FC236}">
                <a16:creationId xmlns:a16="http://schemas.microsoft.com/office/drawing/2014/main" id="{C632A23D-4412-4BA0-98D0-0186FD2B5C7C}"/>
              </a:ext>
            </a:extLst>
          </p:cNvPr>
          <p:cNvSpPr>
            <a:spLocks noGrp="1"/>
          </p:cNvSpPr>
          <p:nvPr>
            <p:ph type="title"/>
          </p:nvPr>
        </p:nvSpPr>
        <p:spPr>
          <a:xfrm>
            <a:off x="838200" y="325946"/>
            <a:ext cx="10515600" cy="1423219"/>
          </a:xfrm>
          <a:prstGeom prst="rect">
            <a:avLst/>
          </a:prstGeom>
        </p:spPr>
        <p:txBody>
          <a:bodyPr vert="horz" lIns="91440" tIns="45720" rIns="91440" bIns="45720" rtlCol="0" anchor="b">
            <a:normAutofit/>
          </a:bodyPr>
          <a:lstStyle/>
          <a:p>
            <a:r>
              <a:rPr lang="hu-HU"/>
              <a:t>Mintacím szerkesztése</a:t>
            </a:r>
            <a:endParaRPr lang="hu-HU" dirty="0"/>
          </a:p>
        </p:txBody>
      </p:sp>
      <p:sp>
        <p:nvSpPr>
          <p:cNvPr id="3" name="Text Placeholder 2">
            <a:extLst>
              <a:ext uri="{FF2B5EF4-FFF2-40B4-BE49-F238E27FC236}">
                <a16:creationId xmlns:a16="http://schemas.microsoft.com/office/drawing/2014/main" id="{193FBA6D-101F-4309-A3FD-F3C5D91657A9}"/>
              </a:ext>
            </a:extLst>
          </p:cNvPr>
          <p:cNvSpPr>
            <a:spLocks noGrp="1"/>
          </p:cNvSpPr>
          <p:nvPr>
            <p:ph type="body" idx="1"/>
          </p:nvPr>
        </p:nvSpPr>
        <p:spPr>
          <a:xfrm>
            <a:off x="838200" y="2071396"/>
            <a:ext cx="10515600" cy="39375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a:extLst>
              <a:ext uri="{FF2B5EF4-FFF2-40B4-BE49-F238E27FC236}">
                <a16:creationId xmlns:a16="http://schemas.microsoft.com/office/drawing/2014/main" id="{3495E002-D279-45A6-9B70-5DCB18E934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a:p>
        </p:txBody>
      </p:sp>
      <p:sp>
        <p:nvSpPr>
          <p:cNvPr id="5" name="Footer Placeholder 4">
            <a:extLst>
              <a:ext uri="{FF2B5EF4-FFF2-40B4-BE49-F238E27FC236}">
                <a16:creationId xmlns:a16="http://schemas.microsoft.com/office/drawing/2014/main" id="{15EE0315-AB5A-49C4-AEC0-A295D10662CD}"/>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6" name="Slide Number Placeholder 5">
            <a:extLst>
              <a:ext uri="{FF2B5EF4-FFF2-40B4-BE49-F238E27FC236}">
                <a16:creationId xmlns:a16="http://schemas.microsoft.com/office/drawing/2014/main" id="{6DEEDDEA-F2B1-4DB1-81C0-7A409F23CFB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12" name="Graphic 11">
            <a:extLst>
              <a:ext uri="{FF2B5EF4-FFF2-40B4-BE49-F238E27FC236}">
                <a16:creationId xmlns:a16="http://schemas.microsoft.com/office/drawing/2014/main" id="{188C3A25-8A77-4D3C-923E-F8A007649C05}"/>
              </a:ext>
            </a:extLst>
          </p:cNvPr>
          <p:cNvPicPr>
            <a:picLocks noChangeAspect="1"/>
          </p:cNvPicPr>
          <p:nvPr userDrawn="1"/>
        </p:nvPicPr>
        <p:blipFill>
          <a:blip r:embed="rId84">
            <a:extLst>
              <a:ext uri="{96DAC541-7B7A-43D3-8B79-37D633B846F1}">
                <asvg:svgBlip xmlns:asvg="http://schemas.microsoft.com/office/drawing/2016/SVG/main" r:embed="rId85"/>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2808020858"/>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70" r:id="rId3"/>
    <p:sldLayoutId id="2147483671" r:id="rId4"/>
    <p:sldLayoutId id="2147483674" r:id="rId5"/>
    <p:sldLayoutId id="2147483672" r:id="rId6"/>
    <p:sldLayoutId id="2147483673" r:id="rId7"/>
    <p:sldLayoutId id="2147483667" r:id="rId8"/>
    <p:sldLayoutId id="2147483668" r:id="rId9"/>
    <p:sldLayoutId id="2147483669" r:id="rId10"/>
    <p:sldLayoutId id="2147483660" r:id="rId11"/>
    <p:sldLayoutId id="2147483664" r:id="rId12"/>
    <p:sldLayoutId id="2147483665" r:id="rId13"/>
    <p:sldLayoutId id="2147483666" r:id="rId14"/>
    <p:sldLayoutId id="2147483694" r:id="rId15"/>
    <p:sldLayoutId id="2147483701" r:id="rId16"/>
    <p:sldLayoutId id="2147483708" r:id="rId17"/>
    <p:sldLayoutId id="2147483709" r:id="rId18"/>
    <p:sldLayoutId id="2147483710" r:id="rId19"/>
    <p:sldLayoutId id="2147483699" r:id="rId20"/>
    <p:sldLayoutId id="2147483704" r:id="rId21"/>
    <p:sldLayoutId id="2147483724" r:id="rId22"/>
    <p:sldLayoutId id="2147483693" r:id="rId23"/>
    <p:sldLayoutId id="2147483656" r:id="rId24"/>
    <p:sldLayoutId id="2147483662" r:id="rId25"/>
    <p:sldLayoutId id="2147483689" r:id="rId26"/>
    <p:sldLayoutId id="2147483690" r:id="rId27"/>
    <p:sldLayoutId id="2147483675" r:id="rId28"/>
    <p:sldLayoutId id="2147483676" r:id="rId29"/>
    <p:sldLayoutId id="2147483677" r:id="rId30"/>
    <p:sldLayoutId id="2147483687" r:id="rId31"/>
    <p:sldLayoutId id="2147483688" r:id="rId32"/>
    <p:sldLayoutId id="2147483686" r:id="rId33"/>
    <p:sldLayoutId id="2147483678" r:id="rId34"/>
    <p:sldLayoutId id="2147483697" r:id="rId35"/>
    <p:sldLayoutId id="2147483727" r:id="rId36"/>
    <p:sldLayoutId id="2147483728" r:id="rId37"/>
    <p:sldLayoutId id="2147483729" r:id="rId38"/>
    <p:sldLayoutId id="2147483730" r:id="rId39"/>
    <p:sldLayoutId id="2147483731" r:id="rId40"/>
    <p:sldLayoutId id="2147483734" r:id="rId41"/>
    <p:sldLayoutId id="2147483732" r:id="rId42"/>
    <p:sldLayoutId id="2147483733" r:id="rId43"/>
    <p:sldLayoutId id="2147483679" r:id="rId44"/>
    <p:sldLayoutId id="2147483680" r:id="rId45"/>
    <p:sldLayoutId id="2147483696" r:id="rId46"/>
    <p:sldLayoutId id="2147483681" r:id="rId47"/>
    <p:sldLayoutId id="2147483691" r:id="rId48"/>
    <p:sldLayoutId id="2147483692" r:id="rId49"/>
    <p:sldLayoutId id="2147483718" r:id="rId50"/>
    <p:sldLayoutId id="2147483698" r:id="rId51"/>
    <p:sldLayoutId id="2147483700" r:id="rId52"/>
    <p:sldLayoutId id="2147483713" r:id="rId53"/>
    <p:sldLayoutId id="2147483714" r:id="rId54"/>
    <p:sldLayoutId id="2147483715" r:id="rId55"/>
    <p:sldLayoutId id="2147483711" r:id="rId56"/>
    <p:sldLayoutId id="2147483712" r:id="rId57"/>
    <p:sldLayoutId id="2147483716" r:id="rId58"/>
    <p:sldLayoutId id="2147483717" r:id="rId59"/>
    <p:sldLayoutId id="2147483650" r:id="rId60"/>
    <p:sldLayoutId id="2147483706" r:id="rId61"/>
    <p:sldLayoutId id="2147483683" r:id="rId62"/>
    <p:sldLayoutId id="2147483707" r:id="rId63"/>
    <p:sldLayoutId id="2147483684" r:id="rId64"/>
    <p:sldLayoutId id="2147483685" r:id="rId65"/>
    <p:sldLayoutId id="2147483663" r:id="rId66"/>
    <p:sldLayoutId id="2147483652" r:id="rId67"/>
    <p:sldLayoutId id="2147483719" r:id="rId68"/>
    <p:sldLayoutId id="2147483720" r:id="rId69"/>
    <p:sldLayoutId id="2147483721" r:id="rId70"/>
    <p:sldLayoutId id="2147483722" r:id="rId71"/>
    <p:sldLayoutId id="2147483723" r:id="rId72"/>
    <p:sldLayoutId id="2147483695" r:id="rId73"/>
    <p:sldLayoutId id="2147483702" r:id="rId74"/>
    <p:sldLayoutId id="2147483703" r:id="rId75"/>
    <p:sldLayoutId id="2147483653" r:id="rId76"/>
    <p:sldLayoutId id="2147483705" r:id="rId77"/>
    <p:sldLayoutId id="2147483682" r:id="rId78"/>
    <p:sldLayoutId id="2147483651" r:id="rId79"/>
    <p:sldLayoutId id="2147483725" r:id="rId80"/>
    <p:sldLayoutId id="2147483726" r:id="rId81"/>
    <p:sldLayoutId id="2147483655" r:id="rId82"/>
  </p:sldLayoutIdLst>
  <p:hf hd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bk object 16"/>
          <p:cNvSpPr/>
          <p:nvPr userDrawn="1"/>
        </p:nvSpPr>
        <p:spPr>
          <a:xfrm>
            <a:off x="1" y="1"/>
            <a:ext cx="12191999" cy="743707"/>
          </a:xfrm>
          <a:prstGeom prst="rect">
            <a:avLst/>
          </a:prstGeom>
          <a:blipFill>
            <a:blip r:embed="rId7" cstate="print"/>
            <a:stretch>
              <a:fillRect/>
            </a:stretch>
          </a:blipFill>
        </p:spPr>
        <p:txBody>
          <a:bodyPr wrap="square" lIns="0" tIns="0" rIns="0" bIns="0" rtlCol="0"/>
          <a:lstStyle/>
          <a:p>
            <a:endParaRPr sz="1800">
              <a:solidFill>
                <a:srgbClr val="002596"/>
              </a:solidFill>
            </a:endParaRPr>
          </a:p>
        </p:txBody>
      </p:sp>
      <p:sp>
        <p:nvSpPr>
          <p:cNvPr id="12" name="Rectangle 11"/>
          <p:cNvSpPr/>
          <p:nvPr userDrawn="1"/>
        </p:nvSpPr>
        <p:spPr>
          <a:xfrm>
            <a:off x="1" y="743708"/>
            <a:ext cx="12191999" cy="45719"/>
          </a:xfrm>
          <a:prstGeom prst="rect">
            <a:avLst/>
          </a:prstGeom>
          <a:solidFill>
            <a:srgbClr val="7D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13" name="Picture 2" descr="\\Ndhnas032\Creative_Services_Working\Working\Mirza\Mirza_633570_ppttemplate_leslie_am\Natives\1_WRD_Signature\WRD_Signatur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04800" y="6335569"/>
            <a:ext cx="3657600" cy="3034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0" y="53510"/>
            <a:ext cx="10972800" cy="63668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21976"/>
            <a:ext cx="10972800" cy="5074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9683859" y="6267406"/>
            <a:ext cx="2508141" cy="531133"/>
            <a:chOff x="7262894" y="6267405"/>
            <a:chExt cx="1881106" cy="531133"/>
          </a:xfrm>
        </p:grpSpPr>
        <p:pic>
          <p:nvPicPr>
            <p:cNvPr id="1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823" b="22223"/>
            <a:stretch/>
          </p:blipFill>
          <p:spPr bwMode="auto">
            <a:xfrm>
              <a:off x="7262894" y="6267405"/>
              <a:ext cx="1871870" cy="50292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848600" y="6623971"/>
              <a:ext cx="1295400" cy="17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16" name="TextBox 15"/>
          <p:cNvSpPr txBox="1"/>
          <p:nvPr userDrawn="1"/>
        </p:nvSpPr>
        <p:spPr>
          <a:xfrm>
            <a:off x="5585285" y="6317492"/>
            <a:ext cx="1021433" cy="338554"/>
          </a:xfrm>
          <a:prstGeom prst="rect">
            <a:avLst/>
          </a:prstGeom>
          <a:noFill/>
        </p:spPr>
        <p:txBody>
          <a:bodyPr wrap="none" rtlCol="0">
            <a:spAutoFit/>
          </a:bodyPr>
          <a:lstStyle/>
          <a:p>
            <a:pPr algn="ctr"/>
            <a:fld id="{25C70FAC-43E0-4108-9BAD-3061F3B39AC4}" type="slidenum">
              <a:rPr lang="en-US" sz="800">
                <a:solidFill>
                  <a:srgbClr val="616365"/>
                </a:solidFill>
              </a:rPr>
              <a:pPr algn="ctr"/>
              <a:t>‹#›</a:t>
            </a:fld>
            <a:endParaRPr lang="en-US" sz="800" dirty="0">
              <a:solidFill>
                <a:srgbClr val="616365"/>
              </a:solidFill>
            </a:endParaRPr>
          </a:p>
          <a:p>
            <a:pPr algn="ctr"/>
            <a:r>
              <a:rPr lang="en-US" sz="800" i="1" dirty="0">
                <a:solidFill>
                  <a:srgbClr val="616365"/>
                </a:solidFill>
              </a:rPr>
              <a:t>Pfizer Confidential</a:t>
            </a:r>
          </a:p>
        </p:txBody>
      </p:sp>
    </p:spTree>
    <p:extLst>
      <p:ext uri="{BB962C8B-B14F-4D97-AF65-F5344CB8AC3E}">
        <p14:creationId xmlns:p14="http://schemas.microsoft.com/office/powerpoint/2010/main" val="16236831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Lst>
  <p:txStyles>
    <p:titleStyle>
      <a:lvl1pPr algn="l" defTabSz="914400" rtl="0" eaLnBrk="1" latinLnBrk="0" hangingPunct="1">
        <a:spcBef>
          <a:spcPct val="0"/>
        </a:spcBef>
        <a:buNone/>
        <a:defRPr sz="2400" b="1"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1000"/>
        </a:spcAft>
        <a:buClr>
          <a:srgbClr val="7DBA00"/>
        </a:buClr>
        <a:buFont typeface="Arial" panose="020B0604020202020204" pitchFamily="34" charset="0"/>
        <a:buChar char="•"/>
        <a:defRPr sz="2200" kern="1200">
          <a:solidFill>
            <a:schemeClr val="tx1"/>
          </a:solidFill>
          <a:latin typeface="+mn-lt"/>
          <a:ea typeface="+mn-ea"/>
          <a:cs typeface="+mn-cs"/>
        </a:defRPr>
      </a:lvl1pPr>
      <a:lvl2pPr marL="742950" indent="-285750" algn="l" defTabSz="914400" rtl="0" eaLnBrk="1" latinLnBrk="0" hangingPunct="1">
        <a:spcBef>
          <a:spcPts val="0"/>
        </a:spcBef>
        <a:spcAft>
          <a:spcPts val="1000"/>
        </a:spcAft>
        <a:buClr>
          <a:srgbClr val="7DBA0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0"/>
        </a:spcBef>
        <a:spcAft>
          <a:spcPts val="1000"/>
        </a:spcAft>
        <a:buClr>
          <a:srgbClr val="7DBA0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0"/>
        </a:spcBef>
        <a:spcAft>
          <a:spcPts val="1000"/>
        </a:spcAft>
        <a:buClr>
          <a:srgbClr val="7DBA0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0"/>
        </a:spcBef>
        <a:spcAft>
          <a:spcPts val="1000"/>
        </a:spcAft>
        <a:buClr>
          <a:srgbClr val="7DBA0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22285FA1-7657-4C93-852D-2A514D21D986}"/>
              </a:ext>
            </a:extLst>
          </p:cNvPr>
          <p:cNvSpPr/>
          <p:nvPr userDrawn="1"/>
        </p:nvSpPr>
        <p:spPr>
          <a:xfrm>
            <a:off x="11424570" y="310459"/>
            <a:ext cx="396099" cy="396099"/>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hu-HU" dirty="0"/>
          </a:p>
        </p:txBody>
      </p:sp>
      <p:sp>
        <p:nvSpPr>
          <p:cNvPr id="2" name="Title Placeholder 1">
            <a:extLst>
              <a:ext uri="{FF2B5EF4-FFF2-40B4-BE49-F238E27FC236}">
                <a16:creationId xmlns:a16="http://schemas.microsoft.com/office/drawing/2014/main" id="{C632A23D-4412-4BA0-98D0-0186FD2B5C7C}"/>
              </a:ext>
            </a:extLst>
          </p:cNvPr>
          <p:cNvSpPr>
            <a:spLocks noGrp="1"/>
          </p:cNvSpPr>
          <p:nvPr>
            <p:ph type="title"/>
          </p:nvPr>
        </p:nvSpPr>
        <p:spPr>
          <a:xfrm>
            <a:off x="838200" y="325946"/>
            <a:ext cx="10515600" cy="1423219"/>
          </a:xfrm>
          <a:prstGeom prst="rect">
            <a:avLst/>
          </a:prstGeom>
        </p:spPr>
        <p:txBody>
          <a:bodyPr vert="horz" lIns="91440" tIns="45720" rIns="91440" bIns="45720" rtlCol="0" anchor="b">
            <a:normAutofit/>
          </a:bodyPr>
          <a:lstStyle/>
          <a:p>
            <a:r>
              <a:rPr lang="hu-HU"/>
              <a:t>Mintacím szerkesztése</a:t>
            </a:r>
            <a:endParaRPr lang="hu-HU" dirty="0"/>
          </a:p>
        </p:txBody>
      </p:sp>
      <p:sp>
        <p:nvSpPr>
          <p:cNvPr id="3" name="Text Placeholder 2">
            <a:extLst>
              <a:ext uri="{FF2B5EF4-FFF2-40B4-BE49-F238E27FC236}">
                <a16:creationId xmlns:a16="http://schemas.microsoft.com/office/drawing/2014/main" id="{193FBA6D-101F-4309-A3FD-F3C5D91657A9}"/>
              </a:ext>
            </a:extLst>
          </p:cNvPr>
          <p:cNvSpPr>
            <a:spLocks noGrp="1"/>
          </p:cNvSpPr>
          <p:nvPr>
            <p:ph type="body" idx="1"/>
          </p:nvPr>
        </p:nvSpPr>
        <p:spPr>
          <a:xfrm>
            <a:off x="838200" y="2071396"/>
            <a:ext cx="10515600" cy="39375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a:extLst>
              <a:ext uri="{FF2B5EF4-FFF2-40B4-BE49-F238E27FC236}">
                <a16:creationId xmlns:a16="http://schemas.microsoft.com/office/drawing/2014/main" id="{3495E002-D279-45A6-9B70-5DCB18E934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CDDBC-B63B-49C4-A316-26FD3161870A}" type="datetime1">
              <a:rPr lang="hu-HU" smtClean="0"/>
              <a:t>2020. 05. 03.</a:t>
            </a:fld>
            <a:endParaRPr lang="hu-HU"/>
          </a:p>
        </p:txBody>
      </p:sp>
      <p:sp>
        <p:nvSpPr>
          <p:cNvPr id="5" name="Footer Placeholder 4">
            <a:extLst>
              <a:ext uri="{FF2B5EF4-FFF2-40B4-BE49-F238E27FC236}">
                <a16:creationId xmlns:a16="http://schemas.microsoft.com/office/drawing/2014/main" id="{15EE0315-AB5A-49C4-AEC0-A295D10662CD}"/>
              </a:ext>
            </a:extLst>
          </p:cNvPr>
          <p:cNvSpPr>
            <a:spLocks noGrp="1"/>
          </p:cNvSpPr>
          <p:nvPr>
            <p:ph type="ftr" sz="quarter" idx="3"/>
          </p:nvPr>
        </p:nvSpPr>
        <p:spPr>
          <a:xfrm>
            <a:off x="4038600" y="6349490"/>
            <a:ext cx="4114800" cy="365125"/>
          </a:xfrm>
          <a:prstGeom prst="rect">
            <a:avLst/>
          </a:prstGeom>
        </p:spPr>
        <p:txBody>
          <a:bodyPr vert="horz" lIns="91440" tIns="45720" rIns="91440" bIns="45720" rtlCol="0" anchor="ctr"/>
          <a:lstStyle>
            <a:lvl1pPr algn="ctr">
              <a:defRPr sz="1200">
                <a:solidFill>
                  <a:schemeClr val="accent5"/>
                </a:solidFill>
              </a:defRPr>
            </a:lvl1pPr>
          </a:lstStyle>
          <a:p>
            <a:r>
              <a:rPr lang="hu-HU"/>
              <a:t>Confidential</a:t>
            </a:r>
          </a:p>
        </p:txBody>
      </p:sp>
      <p:sp>
        <p:nvSpPr>
          <p:cNvPr id="6" name="Slide Number Placeholder 5">
            <a:extLst>
              <a:ext uri="{FF2B5EF4-FFF2-40B4-BE49-F238E27FC236}">
                <a16:creationId xmlns:a16="http://schemas.microsoft.com/office/drawing/2014/main" id="{6DEEDDEA-F2B1-4DB1-81C0-7A409F23CFB5}"/>
              </a:ext>
            </a:extLst>
          </p:cNvPr>
          <p:cNvSpPr>
            <a:spLocks noGrp="1"/>
          </p:cNvSpPr>
          <p:nvPr>
            <p:ph type="sldNum" sz="quarter" idx="4"/>
          </p:nvPr>
        </p:nvSpPr>
        <p:spPr>
          <a:xfrm>
            <a:off x="11412073" y="325946"/>
            <a:ext cx="421093" cy="365125"/>
          </a:xfrm>
          <a:prstGeom prst="rect">
            <a:avLst/>
          </a:prstGeom>
        </p:spPr>
        <p:txBody>
          <a:bodyPr vert="horz" lIns="91440" tIns="45720" rIns="91440" bIns="45720" rtlCol="0" anchor="ctr"/>
          <a:lstStyle>
            <a:lvl1pPr algn="ctr">
              <a:defRPr sz="1100">
                <a:solidFill>
                  <a:schemeClr val="accent5"/>
                </a:solidFill>
              </a:defRPr>
            </a:lvl1pPr>
          </a:lstStyle>
          <a:p>
            <a:fld id="{59C2B38C-5BD5-4741-8786-0022EEB1EA9F}" type="slidenum">
              <a:rPr lang="hu-HU" smtClean="0"/>
              <a:pPr/>
              <a:t>‹#›</a:t>
            </a:fld>
            <a:endParaRPr lang="hu-HU" dirty="0"/>
          </a:p>
        </p:txBody>
      </p:sp>
      <p:pic>
        <p:nvPicPr>
          <p:cNvPr id="12" name="Graphic 11">
            <a:extLst>
              <a:ext uri="{FF2B5EF4-FFF2-40B4-BE49-F238E27FC236}">
                <a16:creationId xmlns:a16="http://schemas.microsoft.com/office/drawing/2014/main" id="{188C3A25-8A77-4D3C-923E-F8A007649C05}"/>
              </a:ext>
            </a:extLst>
          </p:cNvPr>
          <p:cNvPicPr>
            <a:picLocks noChangeAspect="1"/>
          </p:cNvPicPr>
          <p:nvPr userDrawn="1"/>
        </p:nvPicPr>
        <p:blipFill>
          <a:blip r:embed="rId84">
            <a:extLst>
              <a:ext uri="{96DAC541-7B7A-43D3-8B79-37D633B846F1}">
                <asvg:svgBlip xmlns:asvg="http://schemas.microsoft.com/office/drawing/2016/SVG/main" r:embed="rId85"/>
              </a:ext>
            </a:extLst>
          </a:blip>
          <a:stretch>
            <a:fillRect/>
          </a:stretch>
        </p:blipFill>
        <p:spPr>
          <a:xfrm>
            <a:off x="329741" y="314271"/>
            <a:ext cx="421093" cy="388473"/>
          </a:xfrm>
          <a:prstGeom prst="rect">
            <a:avLst/>
          </a:prstGeom>
        </p:spPr>
      </p:pic>
    </p:spTree>
    <p:extLst>
      <p:ext uri="{BB962C8B-B14F-4D97-AF65-F5344CB8AC3E}">
        <p14:creationId xmlns:p14="http://schemas.microsoft.com/office/powerpoint/2010/main" val="77867892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Lst>
  <p:hf hd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Rectangle"/>
          <p:cNvSpPr/>
          <p:nvPr/>
        </p:nvSpPr>
        <p:spPr>
          <a:xfrm>
            <a:off x="546637" y="1125066"/>
            <a:ext cx="11098726" cy="5260529"/>
          </a:xfrm>
          <a:prstGeom prst="rect">
            <a:avLst/>
          </a:prstGeom>
          <a:solidFill>
            <a:srgbClr val="FFFFFF">
              <a:alpha val="0"/>
            </a:srgbClr>
          </a:solidFill>
          <a:ln w="12700">
            <a:solidFill>
              <a:srgbClr val="FF8782">
                <a:alpha val="0"/>
              </a:srgbClr>
            </a:solidFill>
            <a:miter lim="400000"/>
          </a:ln>
        </p:spPr>
        <p:txBody>
          <a:bodyPr lIns="45719" rIns="45719" anchor="ctr"/>
          <a:lstStyle/>
          <a:p>
            <a:endParaRPr/>
          </a:p>
        </p:txBody>
      </p:sp>
      <p:sp>
        <p:nvSpPr>
          <p:cNvPr id="3" name="turbine"/>
          <p:cNvSpPr txBox="1"/>
          <p:nvPr/>
        </p:nvSpPr>
        <p:spPr>
          <a:xfrm>
            <a:off x="10714119" y="6066955"/>
            <a:ext cx="1515981" cy="548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lstStyle>
            <a:lvl1pPr>
              <a:lnSpc>
                <a:spcPct val="90000"/>
              </a:lnSpc>
              <a:defRPr sz="2400">
                <a:solidFill>
                  <a:srgbClr val="FFFFFF"/>
                </a:solidFill>
              </a:defRPr>
            </a:lvl1pPr>
          </a:lstStyle>
          <a:p>
            <a:r>
              <a:t>turbine</a:t>
            </a:r>
          </a:p>
        </p:txBody>
      </p:sp>
      <p:pic>
        <p:nvPicPr>
          <p:cNvPr id="4" name="image4.png" descr="image4.png"/>
          <p:cNvPicPr>
            <a:picLocks noChangeAspect="1"/>
          </p:cNvPicPr>
          <p:nvPr/>
        </p:nvPicPr>
        <p:blipFill>
          <a:blip r:embed="rId6"/>
          <a:stretch>
            <a:fillRect/>
          </a:stretch>
        </p:blipFill>
        <p:spPr>
          <a:xfrm>
            <a:off x="10165557" y="6212785"/>
            <a:ext cx="421094" cy="388474"/>
          </a:xfrm>
          <a:prstGeom prst="rect">
            <a:avLst/>
          </a:prstGeom>
          <a:ln w="12700">
            <a:miter lim="400000"/>
          </a:ln>
        </p:spPr>
      </p:pic>
      <p:sp>
        <p:nvSpPr>
          <p:cNvPr id="5" name="Title Text"/>
          <p:cNvSpPr txBox="1">
            <a:spLocks noGrp="1"/>
          </p:cNvSpPr>
          <p:nvPr>
            <p:ph type="title"/>
          </p:nvPr>
        </p:nvSpPr>
        <p:spPr>
          <a:xfrm>
            <a:off x="1524000" y="2645654"/>
            <a:ext cx="9144000" cy="2219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344889" y="6412518"/>
            <a:ext cx="248172" cy="256541"/>
          </a:xfrm>
          <a:prstGeom prst="rect">
            <a:avLst/>
          </a:prstGeom>
          <a:ln w="12700">
            <a:miter lim="400000"/>
          </a:ln>
        </p:spPr>
        <p:txBody>
          <a:bodyPr wrap="none" lIns="45719" rIns="45719" anchor="ctr">
            <a:spAutoFit/>
          </a:bodyPr>
          <a:lstStyle>
            <a:lvl1pPr algn="ctr">
              <a:defRPr sz="1100">
                <a:solidFill>
                  <a:srgbClr val="EBF9F6"/>
                </a:solidFill>
              </a:defRPr>
            </a:lvl1pPr>
          </a:lstStyle>
          <a:p>
            <a:fld id="{86CB4B4D-7CA3-9044-876B-883B54F8677D}" type="slidenum">
              <a:t>‹#›</a:t>
            </a:fld>
            <a:endParaRPr/>
          </a:p>
        </p:txBody>
      </p:sp>
    </p:spTree>
    <p:extLst>
      <p:ext uri="{BB962C8B-B14F-4D97-AF65-F5344CB8AC3E}">
        <p14:creationId xmlns:p14="http://schemas.microsoft.com/office/powerpoint/2010/main" val="361977941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Lst>
  <p:transition spd="med"/>
  <p:txStyles>
    <p:titleStyle>
      <a:lvl1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1pPr>
      <a:lvl2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2pPr>
      <a:lvl3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3pPr>
      <a:lvl4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4pPr>
      <a:lvl5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5pPr>
      <a:lvl6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6pPr>
      <a:lvl7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7pPr>
      <a:lvl8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8pPr>
      <a:lvl9pPr marL="0" marR="0" indent="0" algn="ctr" defTabSz="914400" rtl="0" latinLnBrk="0">
        <a:lnSpc>
          <a:spcPct val="90000"/>
        </a:lnSpc>
        <a:spcBef>
          <a:spcPts val="0"/>
        </a:spcBef>
        <a:spcAft>
          <a:spcPts val="0"/>
        </a:spcAft>
        <a:buClrTx/>
        <a:buSzTx/>
        <a:buFontTx/>
        <a:buNone/>
        <a:tabLst/>
        <a:defRPr sz="4800" b="0" i="0" u="none" strike="noStrike" cap="none" spc="0" baseline="0">
          <a:ln>
            <a:noFill/>
          </a:ln>
          <a:solidFill>
            <a:srgbClr val="FFFFFF"/>
          </a:solidFill>
          <a:uFillTx/>
          <a:latin typeface="+mn-lt"/>
          <a:ea typeface="+mn-ea"/>
          <a:cs typeface="+mn-cs"/>
          <a:sym typeface="Work Sans Light"/>
        </a:defRPr>
      </a:lvl9pPr>
    </p:titleStyle>
    <p:bodyStyle>
      <a:lvl1pPr marL="228600" marR="0" indent="-2286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1pPr>
      <a:lvl2pPr marL="714375" marR="0" indent="-257175"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2pPr>
      <a:lvl3pPr marL="1208314" marR="0" indent="-293914"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3pPr>
      <a:lvl4pPr marL="1714500" marR="0" indent="-3429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4pPr>
      <a:lvl5pPr marL="2171700" marR="0" indent="-3429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5pPr>
      <a:lvl6pPr marL="2514600" marR="0" indent="-2286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6pPr>
      <a:lvl7pPr marL="2971800" marR="0" indent="-2286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7pPr>
      <a:lvl8pPr marL="3429000" marR="0" indent="-2286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8pPr>
      <a:lvl9pPr marL="3886200" marR="0" indent="-228600" algn="l" defTabSz="914400" latinLnBrk="0">
        <a:lnSpc>
          <a:spcPct val="90000"/>
        </a:lnSpc>
        <a:spcBef>
          <a:spcPts val="1000"/>
        </a:spcBef>
        <a:spcAft>
          <a:spcPts val="0"/>
        </a:spcAft>
        <a:buClrTx/>
        <a:buSzPct val="100000"/>
        <a:buFont typeface="Arial"/>
        <a:buChar char="•"/>
        <a:tabLst/>
        <a:defRPr sz="1800" b="0" i="0" u="none" strike="noStrike" cap="none" spc="0" baseline="0">
          <a:ln>
            <a:noFill/>
          </a:ln>
          <a:solidFill>
            <a:srgbClr val="303030"/>
          </a:solidFill>
          <a:uFillTx/>
          <a:latin typeface="Work Sans"/>
          <a:ea typeface="Work Sans"/>
          <a:cs typeface="Work Sans"/>
          <a:sym typeface="Work Sans"/>
        </a:defRPr>
      </a:lvl9pPr>
    </p:bodyStyle>
    <p:otherStyle>
      <a:lvl1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1pPr>
      <a:lvl2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2pPr>
      <a:lvl3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3pPr>
      <a:lvl4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4pPr>
      <a:lvl5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5pPr>
      <a:lvl6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6pPr>
      <a:lvl7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7pPr>
      <a:lvl8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8pPr>
      <a:lvl9pPr marL="0" marR="0" indent="0" algn="ctr" defTabSz="91440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Work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72.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7.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7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34.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0.xml"/><Relationship Id="rId1" Type="http://schemas.openxmlformats.org/officeDocument/2006/relationships/slideLayout" Target="../slideLayouts/slideLayout172.xml"/><Relationship Id="rId5" Type="http://schemas.openxmlformats.org/officeDocument/2006/relationships/image" Target="../media/image1.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ture.com/news/cocktails-for-cancer-with-a-measure-of-immunotherapy-1.19745" TargetMode="External"/><Relationship Id="rId2" Type="http://schemas.openxmlformats.org/officeDocument/2006/relationships/image" Target="../media/image85.jpe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7.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jpg"/><Relationship Id="rId1" Type="http://schemas.openxmlformats.org/officeDocument/2006/relationships/slideLayout" Target="../slideLayouts/slideLayout7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72.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7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xml"/><Relationship Id="rId1" Type="http://schemas.openxmlformats.org/officeDocument/2006/relationships/slideLayout" Target="../slideLayouts/slideLayout17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72.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380497-6726-44DC-A529-8F72EE5B8EDF}"/>
              </a:ext>
            </a:extLst>
          </p:cNvPr>
          <p:cNvSpPr>
            <a:spLocks noGrp="1"/>
          </p:cNvSpPr>
          <p:nvPr>
            <p:ph type="ctrTitle"/>
          </p:nvPr>
        </p:nvSpPr>
        <p:spPr>
          <a:xfrm>
            <a:off x="540287" y="1873957"/>
            <a:ext cx="11645462" cy="3849850"/>
          </a:xfrm>
        </p:spPr>
        <p:txBody>
          <a:bodyPr>
            <a:normAutofit/>
          </a:bodyPr>
          <a:lstStyle/>
          <a:p>
            <a:pPr algn="l"/>
            <a:r>
              <a:rPr lang="hu-HU" sz="4400" dirty="0"/>
              <a:t>Mire is jók a hálózatok?</a:t>
            </a:r>
            <a:br>
              <a:rPr lang="hu-HU" sz="4400" dirty="0"/>
            </a:br>
            <a:br>
              <a:rPr lang="hu-HU" sz="3600" dirty="0"/>
            </a:br>
            <a:r>
              <a:rPr lang="hu-HU" sz="3600" dirty="0" err="1"/>
              <a:t>Szinergikus</a:t>
            </a:r>
            <a:r>
              <a:rPr lang="hu-HU" sz="3600" dirty="0"/>
              <a:t> daganatellenes kombinációs</a:t>
            </a:r>
            <a:br>
              <a:rPr lang="hu-HU" sz="3600" dirty="0"/>
            </a:br>
            <a:r>
              <a:rPr lang="hu-HU" sz="3600" dirty="0"/>
              <a:t>terápia tervezése számítógépes szimulációkkal</a:t>
            </a:r>
          </a:p>
        </p:txBody>
      </p:sp>
      <p:sp>
        <p:nvSpPr>
          <p:cNvPr id="4" name="Footer Placeholder 3">
            <a:extLst>
              <a:ext uri="{FF2B5EF4-FFF2-40B4-BE49-F238E27FC236}">
                <a16:creationId xmlns:a16="http://schemas.microsoft.com/office/drawing/2014/main" id="{9378380A-E04C-4005-9077-0F09042154C6}"/>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
        <p:nvSpPr>
          <p:cNvPr id="6" name="Title 7">
            <a:extLst>
              <a:ext uri="{FF2B5EF4-FFF2-40B4-BE49-F238E27FC236}">
                <a16:creationId xmlns:a16="http://schemas.microsoft.com/office/drawing/2014/main" id="{53112341-6CF1-4EBA-82AF-6D16564F6247}"/>
              </a:ext>
            </a:extLst>
          </p:cNvPr>
          <p:cNvSpPr txBox="1">
            <a:spLocks/>
          </p:cNvSpPr>
          <p:nvPr/>
        </p:nvSpPr>
        <p:spPr>
          <a:xfrm>
            <a:off x="878304" y="168441"/>
            <a:ext cx="1515980" cy="548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l"/>
            <a:r>
              <a:rPr lang="hu-HU" sz="2400"/>
              <a:t>turbine</a:t>
            </a:r>
          </a:p>
        </p:txBody>
      </p:sp>
      <p:pic>
        <p:nvPicPr>
          <p:cNvPr id="5" name="Graphic 12">
            <a:extLst>
              <a:ext uri="{FF2B5EF4-FFF2-40B4-BE49-F238E27FC236}">
                <a16:creationId xmlns:a16="http://schemas.microsoft.com/office/drawing/2014/main" id="{46C22763-0ABF-42F9-9BC5-59427389B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7" name="Title 7">
            <a:extLst>
              <a:ext uri="{FF2B5EF4-FFF2-40B4-BE49-F238E27FC236}">
                <a16:creationId xmlns:a16="http://schemas.microsoft.com/office/drawing/2014/main" id="{23032FCF-BC6D-4ECD-ABAE-0750FD2EF1DF}"/>
              </a:ext>
            </a:extLst>
          </p:cNvPr>
          <p:cNvSpPr txBox="1">
            <a:spLocks/>
          </p:cNvSpPr>
          <p:nvPr/>
        </p:nvSpPr>
        <p:spPr>
          <a:xfrm>
            <a:off x="540287" y="4470206"/>
            <a:ext cx="9144000" cy="22193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chemeClr val="bg1"/>
                </a:solidFill>
                <a:latin typeface="+mj-lt"/>
                <a:ea typeface="+mj-ea"/>
                <a:cs typeface="+mj-cs"/>
              </a:defRPr>
            </a:lvl1pPr>
          </a:lstStyle>
          <a:p>
            <a:pPr algn="l"/>
            <a:r>
              <a:rPr lang="hu-HU" sz="2000"/>
              <a:t>Dr. Veres Dániel </a:t>
            </a:r>
            <a:r>
              <a:rPr lang="hu-HU" sz="2000" baseline="30000"/>
              <a:t>1,2</a:t>
            </a:r>
          </a:p>
          <a:p>
            <a:pPr marL="457200" indent="-457200" algn="l">
              <a:buAutoNum type="arabicParenR"/>
            </a:pPr>
            <a:r>
              <a:rPr lang="hu-HU" sz="1600" i="1"/>
              <a:t>Semmelweis Egyetem, Orvosi Vegytani Intézet</a:t>
            </a:r>
          </a:p>
          <a:p>
            <a:pPr marL="457200" indent="-457200" algn="l">
              <a:buAutoNum type="arabicParenR"/>
            </a:pPr>
            <a:r>
              <a:rPr lang="hu-HU" sz="1600" i="1"/>
              <a:t>Turbine Kft.</a:t>
            </a:r>
          </a:p>
        </p:txBody>
      </p:sp>
    </p:spTree>
    <p:extLst>
      <p:ext uri="{BB962C8B-B14F-4D97-AF65-F5344CB8AC3E}">
        <p14:creationId xmlns:p14="http://schemas.microsoft.com/office/powerpoint/2010/main" val="391281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1415845" y="2151157"/>
            <a:ext cx="9335729" cy="2219353"/>
          </a:xfrm>
        </p:spPr>
        <p:txBody>
          <a:bodyPr>
            <a:noAutofit/>
          </a:bodyPr>
          <a:lstStyle/>
          <a:p>
            <a:pPr>
              <a:lnSpc>
                <a:spcPct val="150000"/>
              </a:lnSpc>
            </a:pPr>
            <a:r>
              <a:rPr lang="hu-HU" sz="2800">
                <a:solidFill>
                  <a:schemeClr val="accent1">
                    <a:lumMod val="60000"/>
                    <a:lumOff val="40000"/>
                  </a:schemeClr>
                </a:solidFill>
                <a:latin typeface="Work Sans Light" panose="00000400000000000000" pitchFamily="2" charset="0"/>
              </a:rPr>
              <a:t>1. Miért van szükség a Turbine-ra?</a:t>
            </a:r>
            <a:br>
              <a:rPr lang="hu-HU" sz="2800">
                <a:latin typeface="Work Sans Light" panose="00000400000000000000" pitchFamily="2" charset="0"/>
              </a:rPr>
            </a:br>
            <a:r>
              <a:rPr lang="hu-HU" sz="3600" b="1">
                <a:latin typeface="Work Sans Light" panose="00000400000000000000" pitchFamily="2" charset="0"/>
              </a:rPr>
              <a:t>2. A Turbine technológiájának bemutatása</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3. Felhasználási területek áttekintése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4. Bevezetés a kombinációs terápiák tervezésébe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5. Példa projektek a területen</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73E9C04D-4D29-43FA-B7B6-1622C69BCF3F}"/>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227468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450840" y="6276340"/>
            <a:ext cx="178893"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83D6CE"/>
                </a:solidFill>
                <a:effectLst/>
                <a:uLnTx/>
                <a:uFillTx/>
                <a:latin typeface="Work Sans"/>
                <a:sym typeface="Work Sans"/>
              </a:rPr>
              <a:pPr marL="0" marR="0" lvl="0" indent="0" algn="ctr" defTabSz="914400" rtl="0" eaLnBrk="1" fontAlgn="auto" latinLnBrk="0" hangingPunct="0">
                <a:lnSpc>
                  <a:spcPct val="100000"/>
                </a:lnSpc>
                <a:spcBef>
                  <a:spcPts val="0"/>
                </a:spcBef>
                <a:spcAft>
                  <a:spcPts val="0"/>
                </a:spcAft>
                <a:buClrTx/>
                <a:buSzTx/>
                <a:buFontTx/>
                <a:buNone/>
                <a:tabLst/>
                <a:defRPr/>
              </a:pPr>
              <a:t>11</a:t>
            </a:fld>
            <a:endParaRPr kumimoji="0" lang="en-US" sz="1100" b="0" i="0" u="none" strike="noStrike" kern="0" cap="none" spc="0" normalizeH="0" baseline="0" noProof="0">
              <a:ln>
                <a:noFill/>
              </a:ln>
              <a:solidFill>
                <a:srgbClr val="83D6CE"/>
              </a:solidFill>
              <a:effectLst/>
              <a:uLnTx/>
              <a:uFillTx/>
              <a:latin typeface="Work Sans"/>
              <a:sym typeface="Work Sans"/>
            </a:endParaRPr>
          </a:p>
        </p:txBody>
      </p:sp>
      <p:sp>
        <p:nvSpPr>
          <p:cNvPr id="192" name="Drug development today"/>
          <p:cNvSpPr txBox="1">
            <a:spLocks noGrp="1"/>
          </p:cNvSpPr>
          <p:nvPr>
            <p:ph type="title"/>
          </p:nvPr>
        </p:nvSpPr>
        <p:spPr>
          <a:xfrm>
            <a:off x="335888" y="327599"/>
            <a:ext cx="11493688" cy="899817"/>
          </a:xfrm>
          <a:prstGeom prst="rect">
            <a:avLst/>
          </a:prstGeom>
        </p:spPr>
        <p:txBody>
          <a:bodyPr>
            <a:noAutofit/>
          </a:bodyPr>
          <a:lstStyle>
            <a:lvl1pPr>
              <a:defRPr>
                <a:solidFill>
                  <a:srgbClr val="3D3D3D"/>
                </a:solidFill>
              </a:defRPr>
            </a:lvl1pPr>
          </a:lstStyle>
          <a:p>
            <a:pPr>
              <a:lnSpc>
                <a:spcPct val="100000"/>
              </a:lnSpc>
              <a:defRPr/>
            </a:pPr>
            <a:r>
              <a:rPr lang="hu-HU" kern="1200" dirty="0">
                <a:solidFill>
                  <a:schemeClr val="tx1"/>
                </a:solidFill>
                <a:latin typeface="Work Sans Light" panose="00000400000000000000" pitchFamily="2" charset="-18"/>
                <a:ea typeface="+mj-ea"/>
                <a:cs typeface="+mj-cs"/>
              </a:rPr>
              <a:t>A </a:t>
            </a:r>
            <a:r>
              <a:rPr lang="en-US" kern="1200" dirty="0">
                <a:solidFill>
                  <a:schemeClr val="tx1"/>
                </a:solidFill>
                <a:latin typeface="Work Sans Light" panose="00000400000000000000" pitchFamily="2" charset="-18"/>
                <a:ea typeface="+mj-ea"/>
                <a:cs typeface="+mj-cs"/>
              </a:rPr>
              <a:t>Turbine</a:t>
            </a:r>
            <a:r>
              <a:rPr lang="hu-HU" kern="1200" dirty="0">
                <a:solidFill>
                  <a:schemeClr val="tx1"/>
                </a:solidFill>
                <a:latin typeface="Work Sans Light" panose="00000400000000000000" pitchFamily="2" charset="-18"/>
                <a:ea typeface="+mj-ea"/>
                <a:cs typeface="+mj-cs"/>
              </a:rPr>
              <a:t> </a:t>
            </a:r>
            <a:r>
              <a:rPr lang="hu-HU" i="1" kern="1200" dirty="0">
                <a:solidFill>
                  <a:schemeClr val="tx1"/>
                </a:solidFill>
                <a:latin typeface="Work Sans Light" panose="00000400000000000000" pitchFamily="2" charset="-18"/>
                <a:ea typeface="+mj-ea"/>
                <a:cs typeface="+mj-cs"/>
              </a:rPr>
              <a:t>in </a:t>
            </a:r>
            <a:r>
              <a:rPr lang="hu-HU" i="1" kern="1200" dirty="0" err="1">
                <a:solidFill>
                  <a:schemeClr val="tx1"/>
                </a:solidFill>
                <a:latin typeface="Work Sans Light" panose="00000400000000000000" pitchFamily="2" charset="-18"/>
                <a:ea typeface="+mj-ea"/>
                <a:cs typeface="+mj-cs"/>
              </a:rPr>
              <a:t>silico</a:t>
            </a:r>
            <a:r>
              <a:rPr lang="hu-HU" i="1" kern="1200" dirty="0">
                <a:solidFill>
                  <a:schemeClr val="tx1"/>
                </a:solidFill>
                <a:latin typeface="Work Sans Light" panose="00000400000000000000" pitchFamily="2" charset="-18"/>
                <a:ea typeface="+mj-ea"/>
                <a:cs typeface="+mj-cs"/>
              </a:rPr>
              <a:t> </a:t>
            </a:r>
            <a:r>
              <a:rPr lang="hu-HU" kern="1200" dirty="0">
                <a:solidFill>
                  <a:schemeClr val="tx1"/>
                </a:solidFill>
                <a:latin typeface="Work Sans Light" panose="00000400000000000000" pitchFamily="2" charset="-18"/>
                <a:ea typeface="+mj-ea"/>
                <a:cs typeface="+mj-cs"/>
              </a:rPr>
              <a:t>kísérletes platform célja segíteni a daganatos folyamatok mélyebb megértését a </a:t>
            </a:r>
            <a:r>
              <a:rPr lang="hu-HU" kern="1200" dirty="0" err="1">
                <a:solidFill>
                  <a:schemeClr val="tx1"/>
                </a:solidFill>
                <a:latin typeface="Work Sans Light" panose="00000400000000000000" pitchFamily="2" charset="-18"/>
                <a:ea typeface="+mj-ea"/>
                <a:cs typeface="+mj-cs"/>
              </a:rPr>
              <a:t>szignalizáció</a:t>
            </a:r>
            <a:r>
              <a:rPr lang="hu-HU" kern="1200" dirty="0">
                <a:solidFill>
                  <a:schemeClr val="tx1"/>
                </a:solidFill>
                <a:latin typeface="Work Sans Light" panose="00000400000000000000" pitchFamily="2" charset="-18"/>
                <a:ea typeface="+mj-ea"/>
                <a:cs typeface="+mj-cs"/>
              </a:rPr>
              <a:t> szintjén</a:t>
            </a:r>
            <a:endParaRPr lang="en-US" kern="1200" dirty="0">
              <a:solidFill>
                <a:schemeClr val="tx1"/>
              </a:solidFill>
              <a:latin typeface="Work Sans Light" panose="00000400000000000000" pitchFamily="2" charset="-18"/>
              <a:ea typeface="+mj-ea"/>
              <a:cs typeface="+mj-cs"/>
            </a:endParaRPr>
          </a:p>
        </p:txBody>
      </p:sp>
      <p:sp>
        <p:nvSpPr>
          <p:cNvPr id="195" name="Deeper understanding of molecular biology is needed  to develop even more  effective compounds"/>
          <p:cNvSpPr txBox="1"/>
          <p:nvPr/>
        </p:nvSpPr>
        <p:spPr>
          <a:xfrm>
            <a:off x="6329510" y="2169837"/>
            <a:ext cx="3222969" cy="115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chorCtr="0"/>
          <a:lstStyle/>
          <a:p>
            <a:pPr marL="0" marR="0" lvl="0" indent="0" algn="ctr" defTabSz="914400" rtl="0" eaLnBrk="1" fontAlgn="auto" latinLnBrk="0" hangingPunct="0">
              <a:lnSpc>
                <a:spcPct val="100000"/>
              </a:lnSpc>
              <a:spcBef>
                <a:spcPts val="0"/>
              </a:spcBef>
              <a:spcAft>
                <a:spcPts val="0"/>
              </a:spcAft>
              <a:buClrTx/>
              <a:buSzTx/>
              <a:buFontTx/>
              <a:buNone/>
              <a:tabLst/>
              <a:defRPr sz="1600">
                <a:latin typeface="+mn-lt"/>
                <a:ea typeface="+mn-ea"/>
                <a:cs typeface="+mn-cs"/>
                <a:sym typeface="Work Sans Light"/>
              </a:defRPr>
            </a:pPr>
            <a:r>
              <a:rPr kumimoji="0" lang="hu-HU" sz="1600" b="0" i="0" u="none" strike="noStrike" kern="0" cap="none" spc="0" normalizeH="0" baseline="0" noProof="0" dirty="0">
                <a:ln>
                  <a:noFill/>
                </a:ln>
                <a:solidFill>
                  <a:srgbClr val="303030"/>
                </a:solidFill>
                <a:effectLst/>
                <a:uLnTx/>
                <a:uFillTx/>
                <a:latin typeface="Work Sans Light"/>
                <a:sym typeface="Work Sans Light"/>
              </a:rPr>
              <a:t>A Turbine megoldásának célja megkeresni a rejtett kapcsolatokat a két réteg között</a:t>
            </a:r>
            <a:endParaRPr kumimoji="0" lang="en-US" sz="1600" b="0" i="0" u="none" strike="noStrike" kern="0" cap="none" spc="0" normalizeH="0" baseline="0" noProof="0" dirty="0">
              <a:ln>
                <a:noFill/>
              </a:ln>
              <a:solidFill>
                <a:srgbClr val="303030"/>
              </a:solidFill>
              <a:effectLst/>
              <a:uLnTx/>
              <a:uFillTx/>
              <a:latin typeface="Work Sans Light"/>
              <a:sym typeface="Work Sans Light"/>
            </a:endParaRPr>
          </a:p>
        </p:txBody>
      </p:sp>
      <p:sp>
        <p:nvSpPr>
          <p:cNvPr id="196" name="Intensifying time pressure  from branded competition"/>
          <p:cNvSpPr txBox="1"/>
          <p:nvPr/>
        </p:nvSpPr>
        <p:spPr>
          <a:xfrm>
            <a:off x="2454019" y="2169837"/>
            <a:ext cx="3118525" cy="115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chorCtr="0"/>
          <a:lstStyle/>
          <a:p>
            <a:pPr marL="0" marR="0" lvl="0" indent="0" algn="ctr" defTabSz="914400" rtl="0" eaLnBrk="1" fontAlgn="auto" latinLnBrk="0" hangingPunct="0">
              <a:lnSpc>
                <a:spcPct val="100000"/>
              </a:lnSpc>
              <a:spcBef>
                <a:spcPts val="0"/>
              </a:spcBef>
              <a:spcAft>
                <a:spcPts val="0"/>
              </a:spcAft>
              <a:buClrTx/>
              <a:buSzTx/>
              <a:buFontTx/>
              <a:buNone/>
              <a:tabLst/>
              <a:defRPr sz="1600">
                <a:latin typeface="+mn-lt"/>
                <a:ea typeface="+mn-ea"/>
                <a:cs typeface="+mn-cs"/>
                <a:sym typeface="Work Sans Light"/>
              </a:defRPr>
            </a:pPr>
            <a:r>
              <a:rPr kumimoji="0" lang="hu-HU" sz="1600" b="0" i="0" u="none" strike="noStrike" kern="0" cap="none" spc="0" normalizeH="0" baseline="0" noProof="0" dirty="0">
                <a:ln>
                  <a:noFill/>
                </a:ln>
                <a:solidFill>
                  <a:srgbClr val="303030"/>
                </a:solidFill>
                <a:effectLst/>
                <a:uLnTx/>
                <a:uFillTx/>
                <a:latin typeface="Work Sans Light"/>
                <a:sym typeface="Work Sans Light"/>
              </a:rPr>
              <a:t>A jelenlegi megoldások a </a:t>
            </a:r>
            <a:r>
              <a:rPr kumimoji="0" lang="hu-HU" sz="1600" b="0" i="0" u="none" strike="noStrike" kern="0" cap="none" spc="0" normalizeH="0" baseline="0" noProof="0" dirty="0" err="1">
                <a:ln>
                  <a:noFill/>
                </a:ln>
                <a:solidFill>
                  <a:srgbClr val="303030"/>
                </a:solidFill>
                <a:effectLst/>
                <a:uLnTx/>
                <a:uFillTx/>
                <a:latin typeface="Work Sans Light"/>
                <a:sym typeface="Work Sans Light"/>
              </a:rPr>
              <a:t>genomika</a:t>
            </a:r>
            <a:r>
              <a:rPr kumimoji="0" lang="hu-HU" sz="1600" b="0" i="0" u="none" strike="noStrike" kern="0" cap="none" spc="0" normalizeH="0" baseline="0" noProof="0" dirty="0">
                <a:ln>
                  <a:noFill/>
                </a:ln>
                <a:solidFill>
                  <a:srgbClr val="303030"/>
                </a:solidFill>
                <a:effectLst/>
                <a:uLnTx/>
                <a:uFillTx/>
                <a:latin typeface="Work Sans Light"/>
                <a:sym typeface="Work Sans Light"/>
              </a:rPr>
              <a:t>i eltéréseket korreláltatják a </a:t>
            </a:r>
            <a:r>
              <a:rPr kumimoji="0" lang="hu-HU" sz="1600" b="0" i="0" u="none" strike="noStrike" kern="0" cap="none" spc="0" normalizeH="0" baseline="0" noProof="0" dirty="0" err="1">
                <a:ln>
                  <a:noFill/>
                </a:ln>
                <a:solidFill>
                  <a:srgbClr val="303030"/>
                </a:solidFill>
                <a:effectLst/>
                <a:uLnTx/>
                <a:uFillTx/>
                <a:latin typeface="Work Sans Light"/>
                <a:sym typeface="Work Sans Light"/>
              </a:rPr>
              <a:t>fenotípussal</a:t>
            </a:r>
            <a:endParaRPr kumimoji="0" lang="en-US" sz="1600" b="0" i="0" u="none" strike="noStrike" kern="0" cap="none" spc="0" normalizeH="0" baseline="0" noProof="0" dirty="0">
              <a:ln>
                <a:noFill/>
              </a:ln>
              <a:solidFill>
                <a:srgbClr val="303030"/>
              </a:solidFill>
              <a:effectLst/>
              <a:uLnTx/>
              <a:uFillTx/>
              <a:latin typeface="Work Sans Light"/>
              <a:sym typeface="Work Sans Light"/>
            </a:endParaRPr>
          </a:p>
        </p:txBody>
      </p:sp>
      <p:sp>
        <p:nvSpPr>
          <p:cNvPr id="29" name="Line">
            <a:extLst>
              <a:ext uri="{FF2B5EF4-FFF2-40B4-BE49-F238E27FC236}">
                <a16:creationId xmlns:a16="http://schemas.microsoft.com/office/drawing/2014/main" id="{12390E31-0BDD-425F-A742-02C9231AE042}"/>
              </a:ext>
            </a:extLst>
          </p:cNvPr>
          <p:cNvSpPr/>
          <p:nvPr/>
        </p:nvSpPr>
        <p:spPr>
          <a:xfrm>
            <a:off x="6092564" y="1615035"/>
            <a:ext cx="0" cy="1844486"/>
          </a:xfrm>
          <a:prstGeom prst="line">
            <a:avLst/>
          </a:prstGeom>
          <a:ln w="12700">
            <a:solidFill>
              <a:srgbClr val="CBCBCB"/>
            </a:solidFill>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3" name="Ellipszis 12">
            <a:extLst>
              <a:ext uri="{FF2B5EF4-FFF2-40B4-BE49-F238E27FC236}">
                <a16:creationId xmlns:a16="http://schemas.microsoft.com/office/drawing/2014/main" id="{4F19AA52-D851-4869-BEE9-086FEF77F0A8}"/>
              </a:ext>
            </a:extLst>
          </p:cNvPr>
          <p:cNvSpPr>
            <a:spLocks noChangeAspect="1"/>
          </p:cNvSpPr>
          <p:nvPr/>
        </p:nvSpPr>
        <p:spPr>
          <a:xfrm>
            <a:off x="3735931" y="1615035"/>
            <a:ext cx="396000" cy="396000"/>
          </a:xfrm>
          <a:prstGeom prst="ellipse">
            <a:avLst/>
          </a:prstGeom>
          <a:solidFill>
            <a:srgbClr val="FF6964"/>
          </a:solidFill>
          <a:ln w="12700" cap="flat">
            <a:solidFill>
              <a:srgbClr val="FF696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Work Sans Light" panose="00000400000000000000" pitchFamily="2" charset="-18"/>
                <a:sym typeface="Work Sans"/>
              </a:rPr>
              <a:t>1</a:t>
            </a:r>
          </a:p>
        </p:txBody>
      </p:sp>
      <p:sp>
        <p:nvSpPr>
          <p:cNvPr id="14" name="Ellipszis 13">
            <a:extLst>
              <a:ext uri="{FF2B5EF4-FFF2-40B4-BE49-F238E27FC236}">
                <a16:creationId xmlns:a16="http://schemas.microsoft.com/office/drawing/2014/main" id="{936C2C92-5028-4F48-852E-FE601C025D5E}"/>
              </a:ext>
            </a:extLst>
          </p:cNvPr>
          <p:cNvSpPr>
            <a:spLocks noChangeAspect="1"/>
          </p:cNvSpPr>
          <p:nvPr/>
        </p:nvSpPr>
        <p:spPr>
          <a:xfrm>
            <a:off x="7742995" y="1615035"/>
            <a:ext cx="396000" cy="396000"/>
          </a:xfrm>
          <a:prstGeom prst="ellipse">
            <a:avLst/>
          </a:prstGeom>
          <a:solidFill>
            <a:srgbClr val="FF6964"/>
          </a:solidFill>
          <a:ln w="12700" cap="flat">
            <a:solidFill>
              <a:srgbClr val="FF696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Work Sans Light" panose="00000400000000000000" pitchFamily="2" charset="-18"/>
                <a:sym typeface="Work Sans"/>
              </a:rPr>
              <a:t>2</a:t>
            </a:r>
          </a:p>
        </p:txBody>
      </p:sp>
      <p:pic>
        <p:nvPicPr>
          <p:cNvPr id="20" name="Kép 19">
            <a:extLst>
              <a:ext uri="{FF2B5EF4-FFF2-40B4-BE49-F238E27FC236}">
                <a16:creationId xmlns:a16="http://schemas.microsoft.com/office/drawing/2014/main" id="{3172AC33-D263-41B4-928B-26D41227C1AD}"/>
              </a:ext>
            </a:extLst>
          </p:cNvPr>
          <p:cNvPicPr>
            <a:picLocks noChangeAspect="1"/>
          </p:cNvPicPr>
          <p:nvPr/>
        </p:nvPicPr>
        <p:blipFill>
          <a:blip r:embed="rId3"/>
          <a:stretch>
            <a:fillRect/>
          </a:stretch>
        </p:blipFill>
        <p:spPr>
          <a:xfrm>
            <a:off x="4380002" y="3592540"/>
            <a:ext cx="3431996" cy="1914036"/>
          </a:xfrm>
          <a:prstGeom prst="rect">
            <a:avLst/>
          </a:prstGeom>
        </p:spPr>
      </p:pic>
      <p:sp>
        <p:nvSpPr>
          <p:cNvPr id="33" name="Text Placeholder 2">
            <a:extLst>
              <a:ext uri="{FF2B5EF4-FFF2-40B4-BE49-F238E27FC236}">
                <a16:creationId xmlns:a16="http://schemas.microsoft.com/office/drawing/2014/main" id="{AAB8029C-E104-49E3-8DF2-F68C6CB36CF4}"/>
              </a:ext>
            </a:extLst>
          </p:cNvPr>
          <p:cNvSpPr txBox="1">
            <a:spLocks/>
          </p:cNvSpPr>
          <p:nvPr/>
        </p:nvSpPr>
        <p:spPr>
          <a:xfrm>
            <a:off x="1334550" y="5777279"/>
            <a:ext cx="1996630" cy="3346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hu-HU" sz="1600" b="1" i="0" u="none" strike="noStrike" kern="1200" cap="none" spc="0" normalizeH="0" baseline="0" noProof="0" dirty="0">
                <a:ln>
                  <a:noFill/>
                </a:ln>
                <a:solidFill>
                  <a:srgbClr val="303030"/>
                </a:solidFill>
                <a:effectLst/>
                <a:uLnTx/>
                <a:uFillTx/>
                <a:latin typeface="Work Sans" panose="00000500000000000000" pitchFamily="2" charset="-18"/>
                <a:sym typeface="Work Sans"/>
              </a:rPr>
              <a:t>Genotípus</a:t>
            </a:r>
            <a:endParaRPr kumimoji="0" lang="en-US" sz="1600" b="1" i="0" u="none" strike="noStrike" kern="1200" cap="none" spc="0" normalizeH="0" baseline="0" noProof="0" dirty="0">
              <a:ln>
                <a:noFill/>
              </a:ln>
              <a:solidFill>
                <a:srgbClr val="303030"/>
              </a:solidFill>
              <a:effectLst/>
              <a:uLnTx/>
              <a:uFillTx/>
              <a:latin typeface="Work Sans" panose="00000500000000000000" pitchFamily="2" charset="-18"/>
              <a:sym typeface="Work Sans"/>
            </a:endParaRPr>
          </a:p>
        </p:txBody>
      </p:sp>
      <p:pic>
        <p:nvPicPr>
          <p:cNvPr id="34" name="Kép 2">
            <a:extLst>
              <a:ext uri="{FF2B5EF4-FFF2-40B4-BE49-F238E27FC236}">
                <a16:creationId xmlns:a16="http://schemas.microsoft.com/office/drawing/2014/main" id="{52F23A1D-D2C6-4A46-A21E-DE64F594918A}"/>
              </a:ext>
            </a:extLst>
          </p:cNvPr>
          <p:cNvPicPr>
            <a:picLocks noChangeAspect="1"/>
          </p:cNvPicPr>
          <p:nvPr/>
        </p:nvPicPr>
        <p:blipFill>
          <a:blip r:embed="rId4">
            <a:duotone>
              <a:schemeClr val="bg2">
                <a:shade val="45000"/>
                <a:satMod val="135000"/>
              </a:schemeClr>
              <a:prstClr val="white"/>
            </a:duotone>
          </a:blip>
          <a:stretch>
            <a:fillRect/>
          </a:stretch>
        </p:blipFill>
        <p:spPr>
          <a:xfrm rot="16200000">
            <a:off x="1343523" y="4091968"/>
            <a:ext cx="2101132" cy="989524"/>
          </a:xfrm>
          <a:prstGeom prst="rect">
            <a:avLst/>
          </a:prstGeom>
        </p:spPr>
      </p:pic>
      <p:pic>
        <p:nvPicPr>
          <p:cNvPr id="35" name="Kép 3">
            <a:extLst>
              <a:ext uri="{FF2B5EF4-FFF2-40B4-BE49-F238E27FC236}">
                <a16:creationId xmlns:a16="http://schemas.microsoft.com/office/drawing/2014/main" id="{FD297785-DA1E-4353-8CCB-20D9711D23EE}"/>
              </a:ext>
            </a:extLst>
          </p:cNvPr>
          <p:cNvPicPr>
            <a:picLocks noChangeAspect="1"/>
          </p:cNvPicPr>
          <p:nvPr/>
        </p:nvPicPr>
        <p:blipFill>
          <a:blip r:embed="rId5"/>
          <a:stretch>
            <a:fillRect/>
          </a:stretch>
        </p:blipFill>
        <p:spPr>
          <a:xfrm>
            <a:off x="9030485" y="3604049"/>
            <a:ext cx="2059078" cy="1882155"/>
          </a:xfrm>
          <a:prstGeom prst="rect">
            <a:avLst/>
          </a:prstGeom>
        </p:spPr>
      </p:pic>
      <p:sp>
        <p:nvSpPr>
          <p:cNvPr id="38" name="Text Placeholder 2">
            <a:extLst>
              <a:ext uri="{FF2B5EF4-FFF2-40B4-BE49-F238E27FC236}">
                <a16:creationId xmlns:a16="http://schemas.microsoft.com/office/drawing/2014/main" id="{83FFFE49-932F-4B6C-A57C-C81D51EB61CA}"/>
              </a:ext>
            </a:extLst>
          </p:cNvPr>
          <p:cNvSpPr txBox="1">
            <a:spLocks/>
          </p:cNvSpPr>
          <p:nvPr/>
        </p:nvSpPr>
        <p:spPr>
          <a:xfrm>
            <a:off x="9061709" y="5777279"/>
            <a:ext cx="1996630" cy="3346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hu-HU" sz="1600" b="1" i="0" u="none" strike="noStrike" kern="1200" cap="none" spc="0" normalizeH="0" baseline="0" noProof="0" dirty="0">
                <a:ln>
                  <a:noFill/>
                </a:ln>
                <a:solidFill>
                  <a:srgbClr val="303030"/>
                </a:solidFill>
                <a:effectLst/>
                <a:uLnTx/>
                <a:uFillTx/>
                <a:latin typeface="Work Sans" panose="00000500000000000000" pitchFamily="2" charset="-18"/>
                <a:sym typeface="Work Sans"/>
              </a:rPr>
              <a:t>Fenotípus</a:t>
            </a:r>
            <a:endParaRPr kumimoji="0" lang="en-US" sz="1600" b="1" i="0" u="none" strike="noStrike" kern="1200" cap="none" spc="0" normalizeH="0" baseline="0" noProof="0" dirty="0">
              <a:ln>
                <a:noFill/>
              </a:ln>
              <a:solidFill>
                <a:srgbClr val="303030"/>
              </a:solidFill>
              <a:effectLst/>
              <a:uLnTx/>
              <a:uFillTx/>
              <a:latin typeface="Work Sans" panose="00000500000000000000" pitchFamily="2" charset="-18"/>
              <a:sym typeface="Work Sans"/>
            </a:endParaRPr>
          </a:p>
        </p:txBody>
      </p:sp>
      <p:sp>
        <p:nvSpPr>
          <p:cNvPr id="39" name="Text Placeholder 2">
            <a:extLst>
              <a:ext uri="{FF2B5EF4-FFF2-40B4-BE49-F238E27FC236}">
                <a16:creationId xmlns:a16="http://schemas.microsoft.com/office/drawing/2014/main" id="{7046EEEB-EAB1-4F27-86FD-E4B94D17C941}"/>
              </a:ext>
            </a:extLst>
          </p:cNvPr>
          <p:cNvSpPr txBox="1">
            <a:spLocks/>
          </p:cNvSpPr>
          <p:nvPr/>
        </p:nvSpPr>
        <p:spPr>
          <a:xfrm>
            <a:off x="5094249" y="5777278"/>
            <a:ext cx="1996630" cy="3346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hu-HU" sz="1600" b="1" i="0" u="none" strike="noStrike" kern="1200" cap="none" spc="0" normalizeH="0" baseline="0" noProof="0" dirty="0" err="1">
                <a:ln>
                  <a:noFill/>
                </a:ln>
                <a:solidFill>
                  <a:srgbClr val="303030"/>
                </a:solidFill>
                <a:effectLst/>
                <a:uLnTx/>
                <a:uFillTx/>
                <a:latin typeface="Work Sans" panose="00000500000000000000" pitchFamily="2" charset="-18"/>
                <a:sym typeface="Work Sans"/>
              </a:rPr>
              <a:t>Szignalizáció</a:t>
            </a:r>
            <a:endParaRPr kumimoji="0" lang="en-US" sz="1600" b="1" i="0" u="none" strike="noStrike" kern="1200" cap="none" spc="0" normalizeH="0" baseline="0" noProof="0" dirty="0">
              <a:ln>
                <a:noFill/>
              </a:ln>
              <a:solidFill>
                <a:srgbClr val="303030"/>
              </a:solidFill>
              <a:effectLst/>
              <a:uLnTx/>
              <a:uFillTx/>
              <a:latin typeface="Work Sans" panose="00000500000000000000" pitchFamily="2" charset="-18"/>
              <a:sym typeface="Work Sans"/>
            </a:endParaRPr>
          </a:p>
        </p:txBody>
      </p:sp>
      <p:sp>
        <p:nvSpPr>
          <p:cNvPr id="40" name="L-Shape 39">
            <a:extLst>
              <a:ext uri="{FF2B5EF4-FFF2-40B4-BE49-F238E27FC236}">
                <a16:creationId xmlns:a16="http://schemas.microsoft.com/office/drawing/2014/main" id="{6C9144A8-157D-422B-A3FD-50ABFD804AB8}"/>
              </a:ext>
            </a:extLst>
          </p:cNvPr>
          <p:cNvSpPr/>
          <p:nvPr/>
        </p:nvSpPr>
        <p:spPr>
          <a:xfrm rot="13500000">
            <a:off x="3383054" y="4249886"/>
            <a:ext cx="572404" cy="572404"/>
          </a:xfrm>
          <a:prstGeom prst="corner">
            <a:avLst>
              <a:gd name="adj1" fmla="val 15248"/>
              <a:gd name="adj2" fmla="val 15248"/>
            </a:avLst>
          </a:prstGeom>
          <a:solidFill>
            <a:schemeClr val="tx1">
              <a:lumMod val="75000"/>
              <a:lumOff val="25000"/>
            </a:schemeClr>
          </a:solidFill>
          <a:ln w="127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03030"/>
              </a:solidFill>
              <a:effectLst/>
              <a:uLnTx/>
              <a:uFillTx/>
              <a:latin typeface="Work Sans"/>
              <a:ea typeface="Work Sans"/>
              <a:cs typeface="Work Sans"/>
              <a:sym typeface="Work Sans"/>
            </a:endParaRPr>
          </a:p>
        </p:txBody>
      </p:sp>
      <p:sp>
        <p:nvSpPr>
          <p:cNvPr id="41" name="L-Shape 40">
            <a:extLst>
              <a:ext uri="{FF2B5EF4-FFF2-40B4-BE49-F238E27FC236}">
                <a16:creationId xmlns:a16="http://schemas.microsoft.com/office/drawing/2014/main" id="{AA560574-41B1-4654-B76F-A6F61D2694A2}"/>
              </a:ext>
            </a:extLst>
          </p:cNvPr>
          <p:cNvSpPr/>
          <p:nvPr/>
        </p:nvSpPr>
        <p:spPr>
          <a:xfrm rot="13500000">
            <a:off x="7950068" y="4249886"/>
            <a:ext cx="572404" cy="572404"/>
          </a:xfrm>
          <a:prstGeom prst="corner">
            <a:avLst>
              <a:gd name="adj1" fmla="val 15248"/>
              <a:gd name="adj2" fmla="val 15248"/>
            </a:avLst>
          </a:prstGeom>
          <a:solidFill>
            <a:schemeClr val="tx1">
              <a:lumMod val="75000"/>
              <a:lumOff val="25000"/>
            </a:schemeClr>
          </a:solidFill>
          <a:ln w="127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03030"/>
              </a:solidFill>
              <a:effectLst/>
              <a:uLnTx/>
              <a:uFillTx/>
              <a:latin typeface="Work Sans"/>
              <a:ea typeface="Work Sans"/>
              <a:cs typeface="Work Sans"/>
              <a:sym typeface="Work Sans"/>
            </a:endParaRPr>
          </a:p>
        </p:txBody>
      </p:sp>
      <p:sp>
        <p:nvSpPr>
          <p:cNvPr id="18" name="Footer Placeholder 3">
            <a:extLst>
              <a:ext uri="{FF2B5EF4-FFF2-40B4-BE49-F238E27FC236}">
                <a16:creationId xmlns:a16="http://schemas.microsoft.com/office/drawing/2014/main" id="{E797F9C7-A404-4C74-A296-B37CCC3BCA10}"/>
              </a:ext>
            </a:extLst>
          </p:cNvPr>
          <p:cNvSpPr txBox="1">
            <a:spLocks/>
          </p:cNvSpPr>
          <p:nvPr/>
        </p:nvSpPr>
        <p:spPr>
          <a:xfrm>
            <a:off x="4038600" y="6370089"/>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dirty="0">
                <a:solidFill>
                  <a:srgbClr val="5AC8BE"/>
                </a:solidFill>
                <a:latin typeface="Work Sans"/>
              </a:rPr>
              <a:t>Semmelweis Egyetem | 2020. május 05.</a:t>
            </a:r>
          </a:p>
        </p:txBody>
      </p:sp>
    </p:spTree>
    <p:extLst>
      <p:ext uri="{BB962C8B-B14F-4D97-AF65-F5344CB8AC3E}">
        <p14:creationId xmlns:p14="http://schemas.microsoft.com/office/powerpoint/2010/main" val="4114961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A technológia három fő pillére</a:t>
            </a:r>
            <a:endParaRPr lang="en-US" sz="3200" dirty="0">
              <a:latin typeface="Work Sans Light" panose="00000400000000000000" pitchFamily="2" charset="-18"/>
            </a:endParaRPr>
          </a:p>
        </p:txBody>
      </p:sp>
      <p:pic>
        <p:nvPicPr>
          <p:cNvPr id="10" name="Picture 3">
            <a:extLst>
              <a:ext uri="{FF2B5EF4-FFF2-40B4-BE49-F238E27FC236}">
                <a16:creationId xmlns:a16="http://schemas.microsoft.com/office/drawing/2014/main" id="{C8BD258F-6348-4B64-A46E-F34CB71C6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4" y="2037326"/>
            <a:ext cx="4831606" cy="2717777"/>
          </a:xfrm>
          <a:prstGeom prst="rect">
            <a:avLst/>
          </a:prstGeom>
        </p:spPr>
      </p:pic>
      <p:pic>
        <p:nvPicPr>
          <p:cNvPr id="12" name="Kép 11" descr="A képen csillag, kültéri, sötét látható&#10;&#10;A leírás nagyon megbízható">
            <a:extLst>
              <a:ext uri="{FF2B5EF4-FFF2-40B4-BE49-F238E27FC236}">
                <a16:creationId xmlns:a16="http://schemas.microsoft.com/office/drawing/2014/main" id="{D1B09158-0538-4866-BA9C-AD797D5E83D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7293" t="8323" r="27707" b="8508"/>
          <a:stretch/>
        </p:blipFill>
        <p:spPr>
          <a:xfrm>
            <a:off x="8795488" y="2275394"/>
            <a:ext cx="2160000" cy="2245556"/>
          </a:xfrm>
          <a:prstGeom prst="rect">
            <a:avLst/>
          </a:prstGeom>
        </p:spPr>
      </p:pic>
      <p:sp>
        <p:nvSpPr>
          <p:cNvPr id="13" name="Szövegdoboz 22">
            <a:extLst>
              <a:ext uri="{FF2B5EF4-FFF2-40B4-BE49-F238E27FC236}">
                <a16:creationId xmlns:a16="http://schemas.microsoft.com/office/drawing/2014/main" id="{E4442AC0-64BC-4762-847D-B43119703696}"/>
              </a:ext>
            </a:extLst>
          </p:cNvPr>
          <p:cNvSpPr txBox="1"/>
          <p:nvPr/>
        </p:nvSpPr>
        <p:spPr>
          <a:xfrm>
            <a:off x="1309780" y="4754734"/>
            <a:ext cx="2078798" cy="60529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400"/>
              </a:spcAft>
              <a:buClrTx/>
              <a:buSzTx/>
              <a:buFontTx/>
              <a:buNone/>
              <a:tabLst/>
              <a:defRPr/>
            </a:pPr>
            <a:r>
              <a:rPr lang="hu-HU" sz="2000" dirty="0">
                <a:solidFill>
                  <a:prstClr val="black">
                    <a:lumMod val="85000"/>
                    <a:lumOff val="15000"/>
                  </a:prstClr>
                </a:solidFill>
              </a:rPr>
              <a:t>Szimulált Sejt modell</a:t>
            </a:r>
            <a:endParaRPr lang="en-US" sz="2000" dirty="0">
              <a:solidFill>
                <a:prstClr val="black">
                  <a:lumMod val="85000"/>
                  <a:lumOff val="15000"/>
                </a:prstClr>
              </a:solidFill>
            </a:endParaRPr>
          </a:p>
        </p:txBody>
      </p:sp>
      <p:sp>
        <p:nvSpPr>
          <p:cNvPr id="14" name="Ellipszis 13">
            <a:extLst>
              <a:ext uri="{FF2B5EF4-FFF2-40B4-BE49-F238E27FC236}">
                <a16:creationId xmlns:a16="http://schemas.microsoft.com/office/drawing/2014/main" id="{78BBCD4D-4859-4368-8583-C5548C3FD8B9}"/>
              </a:ext>
            </a:extLst>
          </p:cNvPr>
          <p:cNvSpPr/>
          <p:nvPr/>
        </p:nvSpPr>
        <p:spPr>
          <a:xfrm>
            <a:off x="1493923" y="2318172"/>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ercu-mono" panose="02000506030000020004" pitchFamily="50" charset="0"/>
                <a:ea typeface="+mn-ea"/>
                <a:cs typeface="+mn-cs"/>
              </a:rPr>
              <a:t>1</a:t>
            </a:r>
          </a:p>
        </p:txBody>
      </p:sp>
      <p:grpSp>
        <p:nvGrpSpPr>
          <p:cNvPr id="15" name="Csoportba foglalás 14">
            <a:extLst>
              <a:ext uri="{FF2B5EF4-FFF2-40B4-BE49-F238E27FC236}">
                <a16:creationId xmlns:a16="http://schemas.microsoft.com/office/drawing/2014/main" id="{C8C4D59C-6317-4D64-BA5E-78108B6C13BA}"/>
              </a:ext>
            </a:extLst>
          </p:cNvPr>
          <p:cNvGrpSpPr/>
          <p:nvPr/>
        </p:nvGrpSpPr>
        <p:grpSpPr>
          <a:xfrm>
            <a:off x="4225047" y="2315113"/>
            <a:ext cx="3044297" cy="3609172"/>
            <a:chOff x="4246426" y="2019984"/>
            <a:chExt cx="3044297" cy="3609172"/>
          </a:xfrm>
        </p:grpSpPr>
        <p:sp>
          <p:nvSpPr>
            <p:cNvPr id="17" name="Oval 9">
              <a:extLst>
                <a:ext uri="{FF2B5EF4-FFF2-40B4-BE49-F238E27FC236}">
                  <a16:creationId xmlns:a16="http://schemas.microsoft.com/office/drawing/2014/main" id="{E4A20996-2384-44D5-97A8-B38CB7246666}"/>
                </a:ext>
              </a:extLst>
            </p:cNvPr>
            <p:cNvSpPr/>
            <p:nvPr/>
          </p:nvSpPr>
          <p:spPr>
            <a:xfrm>
              <a:off x="5042899" y="2023043"/>
              <a:ext cx="2160000" cy="2160000"/>
            </a:xfrm>
            <a:prstGeom prst="ellipse">
              <a:avLst/>
            </a:prstGeom>
            <a:solidFill>
              <a:srgbClr val="353535">
                <a:alpha val="10000"/>
              </a:srgbClr>
            </a:solidFill>
            <a:ln w="19050">
              <a:solidFill>
                <a:schemeClr val="bg2">
                  <a:lumMod val="1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Szövegdoboz 22">
              <a:extLst>
                <a:ext uri="{FF2B5EF4-FFF2-40B4-BE49-F238E27FC236}">
                  <a16:creationId xmlns:a16="http://schemas.microsoft.com/office/drawing/2014/main" id="{3B491138-67BD-4A58-93E5-3328E6D550E9}"/>
                </a:ext>
              </a:extLst>
            </p:cNvPr>
            <p:cNvSpPr txBox="1"/>
            <p:nvPr/>
          </p:nvSpPr>
          <p:spPr>
            <a:xfrm>
              <a:off x="4944035" y="4459605"/>
              <a:ext cx="2346688" cy="1169551"/>
            </a:xfrm>
            <a:prstGeom prst="rect">
              <a:avLst/>
            </a:prstGeom>
            <a:noFill/>
          </p:spPr>
          <p:txBody>
            <a:bodyPr wrap="square" rtlCol="0">
              <a:spAutoFit/>
            </a:bodyPr>
            <a:lstStyle>
              <a:defPPr>
                <a:defRPr lang="hu-HU"/>
              </a:defPPr>
              <a:lvl1pPr marR="0" lvl="0" indent="0" algn="ctr" fontAlgn="auto">
                <a:lnSpc>
                  <a:spcPts val="2000"/>
                </a:lnSpc>
                <a:spcBef>
                  <a:spcPts val="0"/>
                </a:spcBef>
                <a:spcAft>
                  <a:spcPts val="400"/>
                </a:spcAft>
                <a:buClrTx/>
                <a:buSzTx/>
                <a:buFontTx/>
                <a:buNone/>
                <a:tabLst/>
                <a:defRPr kumimoji="0" sz="2000" i="0" u="none" strike="noStrike" cap="none" spc="0" normalizeH="0" baseline="0">
                  <a:ln>
                    <a:noFill/>
                  </a:ln>
                  <a:solidFill>
                    <a:prstClr val="black">
                      <a:lumMod val="85000"/>
                      <a:lumOff val="15000"/>
                    </a:prstClr>
                  </a:solidFill>
                  <a:effectLst/>
                  <a:uLnTx/>
                  <a:uFillTx/>
                </a:defRPr>
              </a:lvl1pPr>
            </a:lstStyle>
            <a:p>
              <a:r>
                <a:rPr lang="hu-HU" dirty="0" err="1"/>
                <a:t>Fenotipikus</a:t>
              </a:r>
              <a:r>
                <a:rPr lang="hu-HU" dirty="0"/>
                <a:t> viselkedés modellezése</a:t>
              </a:r>
              <a:endParaRPr lang="en-US" dirty="0"/>
            </a:p>
            <a:p>
              <a:endParaRPr lang="en-US" dirty="0"/>
            </a:p>
          </p:txBody>
        </p:sp>
        <p:sp>
          <p:nvSpPr>
            <p:cNvPr id="19" name="Ellipszis 18">
              <a:extLst>
                <a:ext uri="{FF2B5EF4-FFF2-40B4-BE49-F238E27FC236}">
                  <a16:creationId xmlns:a16="http://schemas.microsoft.com/office/drawing/2014/main" id="{12ED27A5-638B-403F-B4AA-08E8A1E934C3}"/>
                </a:ext>
              </a:extLst>
            </p:cNvPr>
            <p:cNvSpPr/>
            <p:nvPr/>
          </p:nvSpPr>
          <p:spPr>
            <a:xfrm>
              <a:off x="5225131" y="2019984"/>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ercu-mono" panose="02000506030000020004" pitchFamily="50" charset="0"/>
                  <a:ea typeface="+mn-ea"/>
                  <a:cs typeface="+mn-cs"/>
                </a:rPr>
                <a:t>2</a:t>
              </a:r>
              <a:endParaRPr kumimoji="0" lang="en-US" sz="1200" b="1" i="0" u="none" strike="noStrike" kern="1200" cap="none" spc="0" normalizeH="0" baseline="0" noProof="0" dirty="0">
                <a:ln>
                  <a:noFill/>
                </a:ln>
                <a:solidFill>
                  <a:prstClr val="white"/>
                </a:solidFill>
                <a:effectLst/>
                <a:uLnTx/>
                <a:uFillTx/>
                <a:latin typeface="Apercu-mono" panose="02000506030000020004" pitchFamily="50" charset="0"/>
                <a:ea typeface="+mn-ea"/>
                <a:cs typeface="+mn-cs"/>
              </a:endParaRPr>
            </a:p>
          </p:txBody>
        </p:sp>
        <p:sp>
          <p:nvSpPr>
            <p:cNvPr id="20" name="Háromszög 19">
              <a:extLst>
                <a:ext uri="{FF2B5EF4-FFF2-40B4-BE49-F238E27FC236}">
                  <a16:creationId xmlns:a16="http://schemas.microsoft.com/office/drawing/2014/main" id="{F588B433-D470-48E1-AB7B-C19F009A5FD9}"/>
                </a:ext>
              </a:extLst>
            </p:cNvPr>
            <p:cNvSpPr/>
            <p:nvPr/>
          </p:nvSpPr>
          <p:spPr>
            <a:xfrm rot="5400000">
              <a:off x="4139257" y="3015096"/>
              <a:ext cx="386318" cy="171979"/>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Csoportba foglalás 20">
            <a:extLst>
              <a:ext uri="{FF2B5EF4-FFF2-40B4-BE49-F238E27FC236}">
                <a16:creationId xmlns:a16="http://schemas.microsoft.com/office/drawing/2014/main" id="{0004D40B-CE3E-44BE-B4BA-0A8B57F1F104}"/>
              </a:ext>
            </a:extLst>
          </p:cNvPr>
          <p:cNvGrpSpPr/>
          <p:nvPr/>
        </p:nvGrpSpPr>
        <p:grpSpPr>
          <a:xfrm>
            <a:off x="8328984" y="2318172"/>
            <a:ext cx="3093008" cy="3298336"/>
            <a:chOff x="7321319" y="132421"/>
            <a:chExt cx="3093008" cy="3298336"/>
          </a:xfrm>
        </p:grpSpPr>
        <p:sp>
          <p:nvSpPr>
            <p:cNvPr id="22" name="Szövegdoboz 22">
              <a:extLst>
                <a:ext uri="{FF2B5EF4-FFF2-40B4-BE49-F238E27FC236}">
                  <a16:creationId xmlns:a16="http://schemas.microsoft.com/office/drawing/2014/main" id="{1D025DA4-7D61-4DDA-B17D-CD35EEBBF0B3}"/>
                </a:ext>
              </a:extLst>
            </p:cNvPr>
            <p:cNvSpPr txBox="1"/>
            <p:nvPr/>
          </p:nvSpPr>
          <p:spPr>
            <a:xfrm>
              <a:off x="7321319" y="2568983"/>
              <a:ext cx="3093008" cy="86177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400"/>
                </a:spcAft>
                <a:buClrTx/>
                <a:buSzTx/>
                <a:buFontTx/>
                <a:buNone/>
                <a:tabLst/>
                <a:defRPr/>
              </a:pPr>
              <a:r>
                <a:rPr kumimoji="0" lang="hu-HU" sz="2000" i="0" u="none" strike="noStrike" kern="1200" cap="none" spc="0" normalizeH="0" baseline="0" noProof="0" dirty="0">
                  <a:ln>
                    <a:noFill/>
                  </a:ln>
                  <a:solidFill>
                    <a:prstClr val="black">
                      <a:lumMod val="85000"/>
                      <a:lumOff val="15000"/>
                    </a:prstClr>
                  </a:solidFill>
                  <a:effectLst/>
                  <a:uLnTx/>
                  <a:uFillTx/>
                  <a:ea typeface="+mn-ea"/>
                  <a:cs typeface="+mn-cs"/>
                </a:rPr>
                <a:t>Interpretáció „</a:t>
              </a:r>
              <a:r>
                <a:rPr kumimoji="0" lang="hu-HU" sz="2000" i="1" u="none" strike="noStrike" kern="1200" cap="none" spc="0" normalizeH="0" baseline="0" noProof="0" dirty="0">
                  <a:ln>
                    <a:noFill/>
                  </a:ln>
                  <a:solidFill>
                    <a:prstClr val="black">
                      <a:lumMod val="85000"/>
                      <a:lumOff val="15000"/>
                    </a:prstClr>
                  </a:solidFill>
                  <a:effectLst/>
                  <a:uLnTx/>
                  <a:uFillTx/>
                  <a:ea typeface="+mn-ea"/>
                  <a:cs typeface="+mn-cs"/>
                </a:rPr>
                <a:t>in </a:t>
              </a:r>
              <a:r>
                <a:rPr kumimoji="0" lang="hu-HU" sz="2000" i="1" u="none" strike="noStrike" kern="1200" cap="none" spc="0" normalizeH="0" baseline="0" noProof="0" dirty="0" err="1">
                  <a:ln>
                    <a:noFill/>
                  </a:ln>
                  <a:solidFill>
                    <a:prstClr val="black">
                      <a:lumMod val="85000"/>
                      <a:lumOff val="15000"/>
                    </a:prstClr>
                  </a:solidFill>
                  <a:effectLst/>
                  <a:uLnTx/>
                  <a:uFillTx/>
                  <a:ea typeface="+mn-ea"/>
                  <a:cs typeface="+mn-cs"/>
                </a:rPr>
                <a:t>silico</a:t>
              </a:r>
              <a:r>
                <a:rPr kumimoji="0" lang="hu-HU" sz="2000" i="0" u="none" strike="noStrike" kern="1200" cap="none" spc="0" normalizeH="0" baseline="0" noProof="0" dirty="0">
                  <a:ln>
                    <a:noFill/>
                  </a:ln>
                  <a:solidFill>
                    <a:prstClr val="black">
                      <a:lumMod val="85000"/>
                      <a:lumOff val="15000"/>
                    </a:prstClr>
                  </a:solidFill>
                  <a:effectLst/>
                  <a:uLnTx/>
                  <a:uFillTx/>
                  <a:ea typeface="+mn-ea"/>
                  <a:cs typeface="+mn-cs"/>
                </a:rPr>
                <a:t>” biológusok és gépi tanulás segítségével</a:t>
              </a:r>
              <a:endParaRPr kumimoji="0" lang="en-US" sz="1100" i="0" u="none" strike="noStrike" kern="1200" cap="none" spc="0" normalizeH="0" baseline="0" noProof="0" dirty="0">
                <a:ln>
                  <a:noFill/>
                </a:ln>
                <a:solidFill>
                  <a:prstClr val="black">
                    <a:lumMod val="85000"/>
                    <a:lumOff val="15000"/>
                  </a:prstClr>
                </a:solidFill>
                <a:effectLst/>
                <a:uLnTx/>
                <a:uFillTx/>
                <a:ea typeface="+mn-ea"/>
                <a:cs typeface="+mn-cs"/>
              </a:endParaRPr>
            </a:p>
          </p:txBody>
        </p:sp>
        <p:sp>
          <p:nvSpPr>
            <p:cNvPr id="23" name="Ellipszis 22">
              <a:extLst>
                <a:ext uri="{FF2B5EF4-FFF2-40B4-BE49-F238E27FC236}">
                  <a16:creationId xmlns:a16="http://schemas.microsoft.com/office/drawing/2014/main" id="{90F38736-B8DB-4218-BE86-4CF11FE63007}"/>
                </a:ext>
              </a:extLst>
            </p:cNvPr>
            <p:cNvSpPr/>
            <p:nvPr/>
          </p:nvSpPr>
          <p:spPr>
            <a:xfrm>
              <a:off x="8022794" y="132421"/>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ercu-mono" panose="02000506030000020004" pitchFamily="50" charset="0"/>
                  <a:ea typeface="+mn-ea"/>
                  <a:cs typeface="+mn-cs"/>
                </a:rPr>
                <a:t>3</a:t>
              </a:r>
            </a:p>
          </p:txBody>
        </p:sp>
      </p:grpSp>
      <p:sp>
        <p:nvSpPr>
          <p:cNvPr id="24" name="Háromszög 23">
            <a:extLst>
              <a:ext uri="{FF2B5EF4-FFF2-40B4-BE49-F238E27FC236}">
                <a16:creationId xmlns:a16="http://schemas.microsoft.com/office/drawing/2014/main" id="{D8470CAA-B582-47F0-9DB5-A3157A99D8F5}"/>
              </a:ext>
            </a:extLst>
          </p:cNvPr>
          <p:cNvSpPr/>
          <p:nvPr/>
        </p:nvSpPr>
        <p:spPr>
          <a:xfrm rot="5400000">
            <a:off x="7828390" y="3310225"/>
            <a:ext cx="386318" cy="171979"/>
          </a:xfrm>
          <a:prstGeom prst="triangl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12" descr="KÃ©ptalÃ¡lat a kÃ¶vetkezÅre: âartificial intelligence logoâ">
            <a:extLst>
              <a:ext uri="{FF2B5EF4-FFF2-40B4-BE49-F238E27FC236}">
                <a16:creationId xmlns:a16="http://schemas.microsoft.com/office/drawing/2014/main" id="{8EFAE36F-F3F8-43D6-B578-84A1B91F7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668" y="2486688"/>
            <a:ext cx="2372385" cy="2372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9EAB54-930C-4DCC-8394-CB97DB04CA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29793">
            <a:off x="5021520" y="3315717"/>
            <a:ext cx="1651274" cy="928842"/>
          </a:xfrm>
          <a:prstGeom prst="rect">
            <a:avLst/>
          </a:prstGeom>
        </p:spPr>
      </p:pic>
      <p:sp>
        <p:nvSpPr>
          <p:cNvPr id="28" name="Footer Placeholder 3">
            <a:extLst>
              <a:ext uri="{FF2B5EF4-FFF2-40B4-BE49-F238E27FC236}">
                <a16:creationId xmlns:a16="http://schemas.microsoft.com/office/drawing/2014/main" id="{C18D5E7A-7604-4973-B6F5-536BEF2BE51D}"/>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403919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Szimulált Sejt modell</a:t>
            </a:r>
            <a:endParaRPr lang="en-US" sz="3200" dirty="0">
              <a:latin typeface="Work Sans Light" panose="00000400000000000000" pitchFamily="2" charset="-18"/>
            </a:endParaRPr>
          </a:p>
        </p:txBody>
      </p:sp>
      <p:pic>
        <p:nvPicPr>
          <p:cNvPr id="12" name="Picture 4">
            <a:extLst>
              <a:ext uri="{FF2B5EF4-FFF2-40B4-BE49-F238E27FC236}">
                <a16:creationId xmlns:a16="http://schemas.microsoft.com/office/drawing/2014/main" id="{02FD1811-6894-4FCF-90ED-26BD549700E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77867" y="812701"/>
            <a:ext cx="9979790" cy="5613632"/>
          </a:xfrm>
          <a:prstGeom prst="rect">
            <a:avLst/>
          </a:prstGeom>
        </p:spPr>
      </p:pic>
      <p:sp>
        <p:nvSpPr>
          <p:cNvPr id="13" name="Szövegdoboz 22">
            <a:extLst>
              <a:ext uri="{FF2B5EF4-FFF2-40B4-BE49-F238E27FC236}">
                <a16:creationId xmlns:a16="http://schemas.microsoft.com/office/drawing/2014/main" id="{C6A50356-2EA8-45DC-B331-EF78EF80F2C9}"/>
              </a:ext>
            </a:extLst>
          </p:cNvPr>
          <p:cNvSpPr txBox="1"/>
          <p:nvPr/>
        </p:nvSpPr>
        <p:spPr>
          <a:xfrm>
            <a:off x="9583060" y="1399336"/>
            <a:ext cx="17783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err="1">
                <a:ln>
                  <a:noFill/>
                </a:ln>
                <a:solidFill>
                  <a:prstClr val="white"/>
                </a:solidFill>
                <a:effectLst/>
                <a:highlight>
                  <a:srgbClr val="FF6964"/>
                </a:highlight>
                <a:uLnTx/>
                <a:uFillTx/>
                <a:latin typeface="Apercu" pitchFamily="50" charset="0"/>
                <a:ea typeface="+mn-ea"/>
                <a:cs typeface="+mn-cs"/>
              </a:rPr>
              <a:t>Genomika</a:t>
            </a:r>
            <a:endParaRPr kumimoji="0" lang="en-AU" sz="2000" b="1" i="0" u="none" strike="noStrike" kern="1200" cap="none" spc="0" normalizeH="0" baseline="0" noProof="0" dirty="0">
              <a:ln>
                <a:noFill/>
              </a:ln>
              <a:solidFill>
                <a:prstClr val="white"/>
              </a:solidFill>
              <a:effectLst/>
              <a:highlight>
                <a:srgbClr val="FF6964"/>
              </a:highlight>
              <a:uLnTx/>
              <a:uFillTx/>
              <a:latin typeface="Apercu" pitchFamily="50" charset="0"/>
              <a:ea typeface="+mn-ea"/>
              <a:cs typeface="+mn-cs"/>
            </a:endParaRPr>
          </a:p>
        </p:txBody>
      </p:sp>
      <p:sp>
        <p:nvSpPr>
          <p:cNvPr id="14" name="Szövegdoboz 22">
            <a:extLst>
              <a:ext uri="{FF2B5EF4-FFF2-40B4-BE49-F238E27FC236}">
                <a16:creationId xmlns:a16="http://schemas.microsoft.com/office/drawing/2014/main" id="{4E512653-B858-4CE1-A02D-2ABBD6BBFFF5}"/>
              </a:ext>
            </a:extLst>
          </p:cNvPr>
          <p:cNvSpPr txBox="1"/>
          <p:nvPr/>
        </p:nvSpPr>
        <p:spPr>
          <a:xfrm>
            <a:off x="9477177" y="5574723"/>
            <a:ext cx="17089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dirty="0">
                <a:solidFill>
                  <a:prstClr val="white"/>
                </a:solidFill>
                <a:highlight>
                  <a:srgbClr val="FF6964"/>
                </a:highlight>
                <a:latin typeface="Apercu" pitchFamily="50" charset="0"/>
              </a:rPr>
              <a:t>Jelátvitel</a:t>
            </a:r>
            <a:endParaRPr kumimoji="0" lang="en-AU" sz="2000" b="1" i="0" u="none" strike="noStrike" kern="1200" cap="none" spc="0" normalizeH="0" baseline="0" noProof="0" dirty="0">
              <a:ln>
                <a:noFill/>
              </a:ln>
              <a:solidFill>
                <a:prstClr val="white"/>
              </a:solidFill>
              <a:effectLst/>
              <a:highlight>
                <a:srgbClr val="FF6964"/>
              </a:highlight>
              <a:uLnTx/>
              <a:uFillTx/>
              <a:latin typeface="Apercu" pitchFamily="50" charset="0"/>
              <a:ea typeface="+mn-ea"/>
              <a:cs typeface="+mn-cs"/>
            </a:endParaRPr>
          </a:p>
        </p:txBody>
      </p:sp>
      <p:sp>
        <p:nvSpPr>
          <p:cNvPr id="15" name="Szövegdoboz 22">
            <a:extLst>
              <a:ext uri="{FF2B5EF4-FFF2-40B4-BE49-F238E27FC236}">
                <a16:creationId xmlns:a16="http://schemas.microsoft.com/office/drawing/2014/main" id="{BA0DE66D-03AF-4A31-B588-30E77EC258F4}"/>
              </a:ext>
            </a:extLst>
          </p:cNvPr>
          <p:cNvSpPr txBox="1"/>
          <p:nvPr/>
        </p:nvSpPr>
        <p:spPr>
          <a:xfrm>
            <a:off x="4992799" y="5564687"/>
            <a:ext cx="35239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err="1">
                <a:ln>
                  <a:noFill/>
                </a:ln>
                <a:solidFill>
                  <a:prstClr val="white"/>
                </a:solidFill>
                <a:effectLst/>
                <a:highlight>
                  <a:srgbClr val="FF6964"/>
                </a:highlight>
                <a:uLnTx/>
                <a:uFillTx/>
                <a:latin typeface="Apercu" pitchFamily="50" charset="0"/>
                <a:ea typeface="+mn-ea"/>
                <a:cs typeface="+mn-cs"/>
              </a:rPr>
              <a:t>Transzkriptomika</a:t>
            </a:r>
            <a:endParaRPr kumimoji="0" lang="en-AU" sz="2000" b="1" i="0" u="none" strike="noStrike" kern="1200" cap="none" spc="0" normalizeH="0" baseline="0" noProof="0" dirty="0">
              <a:ln>
                <a:noFill/>
              </a:ln>
              <a:solidFill>
                <a:prstClr val="white"/>
              </a:solidFill>
              <a:effectLst/>
              <a:highlight>
                <a:srgbClr val="FF6964"/>
              </a:highlight>
              <a:uLnTx/>
              <a:uFillTx/>
              <a:latin typeface="Apercu" pitchFamily="50" charset="0"/>
              <a:ea typeface="+mn-ea"/>
              <a:cs typeface="+mn-cs"/>
            </a:endParaRPr>
          </a:p>
        </p:txBody>
      </p:sp>
      <p:cxnSp>
        <p:nvCxnSpPr>
          <p:cNvPr id="17" name="Egyenes összekötő 16">
            <a:extLst>
              <a:ext uri="{FF2B5EF4-FFF2-40B4-BE49-F238E27FC236}">
                <a16:creationId xmlns:a16="http://schemas.microsoft.com/office/drawing/2014/main" id="{5A40E559-E651-4111-BBA2-6BEA327D0264}"/>
              </a:ext>
            </a:extLst>
          </p:cNvPr>
          <p:cNvCxnSpPr>
            <a:cxnSpLocks/>
          </p:cNvCxnSpPr>
          <p:nvPr/>
        </p:nvCxnSpPr>
        <p:spPr>
          <a:xfrm rot="5400000" flipV="1">
            <a:off x="8740872" y="4212693"/>
            <a:ext cx="1310640" cy="13106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zövegdoboz 22">
            <a:extLst>
              <a:ext uri="{FF2B5EF4-FFF2-40B4-BE49-F238E27FC236}">
                <a16:creationId xmlns:a16="http://schemas.microsoft.com/office/drawing/2014/main" id="{7B5FE53A-123B-4170-904A-40F01EB19CBA}"/>
              </a:ext>
            </a:extLst>
          </p:cNvPr>
          <p:cNvSpPr txBox="1"/>
          <p:nvPr/>
        </p:nvSpPr>
        <p:spPr>
          <a:xfrm>
            <a:off x="362109" y="1939658"/>
            <a:ext cx="5428811" cy="3231654"/>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sz="2000" b="1" dirty="0">
                <a:solidFill>
                  <a:srgbClr val="E7E6E6">
                    <a:lumMod val="25000"/>
                  </a:srgbClr>
                </a:solidFill>
              </a:rPr>
              <a:t>Jelátviteli modell</a:t>
            </a:r>
            <a:endParaRPr kumimoji="0" lang="en-AU" sz="2000" b="1" i="0" u="none" strike="noStrike" kern="1200" cap="none" spc="0" normalizeH="0" baseline="0" noProof="0" dirty="0">
              <a:ln>
                <a:noFill/>
              </a:ln>
              <a:solidFill>
                <a:srgbClr val="E7E6E6">
                  <a:lumMod val="25000"/>
                </a:srgbClr>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srgbClr val="E7E6E6">
                    <a:lumMod val="25000"/>
                  </a:srgbClr>
                </a:solidFill>
                <a:effectLst/>
                <a:uLnTx/>
                <a:uFillTx/>
                <a:ea typeface="+mn-ea"/>
                <a:cs typeface="+mn-cs"/>
              </a:rPr>
              <a:t>folyamatosan növekvő</a:t>
            </a:r>
            <a:r>
              <a:rPr kumimoji="0" lang="en-AU" sz="1800" b="0" i="0" u="none" strike="noStrike" kern="1200" cap="none" spc="0" normalizeH="0" baseline="0" noProof="0" dirty="0">
                <a:ln>
                  <a:noFill/>
                </a:ln>
                <a:solidFill>
                  <a:srgbClr val="E7E6E6">
                    <a:lumMod val="25000"/>
                  </a:srgbClr>
                </a:solidFill>
                <a:effectLst/>
                <a:uLnTx/>
                <a:uFillTx/>
                <a:ea typeface="+mn-ea"/>
                <a:cs typeface="+mn-cs"/>
              </a:rPr>
              <a:t>, </a:t>
            </a:r>
            <a:r>
              <a:rPr kumimoji="0" lang="hu-HU" sz="1800" b="0" i="0" u="none" strike="noStrike" kern="1200" cap="none" spc="0" normalizeH="0" baseline="0" noProof="0" dirty="0">
                <a:ln>
                  <a:noFill/>
                </a:ln>
                <a:solidFill>
                  <a:srgbClr val="E7E6E6">
                    <a:lumMod val="25000"/>
                  </a:srgbClr>
                </a:solidFill>
                <a:effectLst/>
                <a:uLnTx/>
                <a:uFillTx/>
                <a:ea typeface="+mn-ea"/>
                <a:cs typeface="+mn-cs"/>
              </a:rPr>
              <a:t>kézzel épített</a:t>
            </a:r>
            <a:r>
              <a:rPr kumimoji="0" lang="en-AU" sz="1800" b="0" i="0" u="none" strike="noStrike" kern="1200" cap="none" spc="0" normalizeH="0" baseline="0" noProof="0" dirty="0">
                <a:ln>
                  <a:noFill/>
                </a:ln>
                <a:solidFill>
                  <a:srgbClr val="E7E6E6">
                    <a:lumMod val="25000"/>
                  </a:srgbClr>
                </a:solidFill>
                <a:effectLst/>
                <a:uLnTx/>
                <a:uFillTx/>
                <a:ea typeface="+mn-ea"/>
                <a:cs typeface="+mn-cs"/>
              </a:rPr>
              <a:t>, </a:t>
            </a:r>
            <a:r>
              <a:rPr kumimoji="0" lang="hu-HU" sz="1800" b="0" i="0" u="none" strike="noStrike" kern="1200" cap="none" spc="0" normalizeH="0" baseline="0" noProof="0" dirty="0">
                <a:ln>
                  <a:noFill/>
                </a:ln>
                <a:solidFill>
                  <a:srgbClr val="E7E6E6">
                    <a:lumMod val="25000"/>
                  </a:srgbClr>
                </a:solidFill>
                <a:effectLst/>
                <a:uLnTx/>
                <a:uFillTx/>
                <a:ea typeface="+mn-ea"/>
                <a:cs typeface="+mn-cs"/>
              </a:rPr>
              <a:t>általános dinamikus sejt modell</a:t>
            </a:r>
            <a:endParaRPr kumimoji="0" lang="en-AU" sz="1800" b="0" i="0" u="none" strike="noStrike" kern="1200" cap="none" spc="0" normalizeH="0" baseline="0" noProof="0" dirty="0">
              <a:ln>
                <a:noFill/>
              </a:ln>
              <a:solidFill>
                <a:srgbClr val="E7E6E6">
                  <a:lumMod val="25000"/>
                </a:srgbClr>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srgbClr val="E7E6E6">
                    <a:lumMod val="25000"/>
                  </a:srgbClr>
                </a:solidFill>
                <a:effectLst/>
                <a:uLnTx/>
                <a:uFillTx/>
                <a:ea typeface="+mn-ea"/>
                <a:cs typeface="+mn-cs"/>
              </a:rPr>
              <a:t>~2300</a:t>
            </a:r>
            <a:r>
              <a:rPr kumimoji="0" lang="en-AU" sz="1800" b="0" i="0" u="none" strike="noStrike" kern="1200" cap="none" spc="0" normalizeH="0" baseline="0" noProof="0" dirty="0">
                <a:ln>
                  <a:noFill/>
                </a:ln>
                <a:solidFill>
                  <a:srgbClr val="E7E6E6">
                    <a:lumMod val="25000"/>
                  </a:srgbClr>
                </a:solidFill>
                <a:effectLst/>
                <a:uLnTx/>
                <a:uFillTx/>
                <a:ea typeface="+mn-ea"/>
                <a:cs typeface="+mn-cs"/>
              </a:rPr>
              <a:t> </a:t>
            </a:r>
            <a:r>
              <a:rPr kumimoji="0" lang="hu-HU" sz="1800" b="0" i="0" u="none" strike="noStrike" kern="1200" cap="none" spc="0" normalizeH="0" baseline="0" noProof="0" dirty="0">
                <a:ln>
                  <a:noFill/>
                </a:ln>
                <a:solidFill>
                  <a:srgbClr val="E7E6E6">
                    <a:lumMod val="25000"/>
                  </a:srgbClr>
                </a:solidFill>
                <a:effectLst/>
                <a:uLnTx/>
                <a:uFillTx/>
                <a:ea typeface="+mn-ea"/>
                <a:cs typeface="+mn-cs"/>
              </a:rPr>
              <a:t>fehérje</a:t>
            </a:r>
            <a:r>
              <a:rPr kumimoji="0" lang="en-AU" sz="1800" b="0" i="0" u="none" strike="noStrike" kern="1200" cap="none" spc="0" normalizeH="0" baseline="0" noProof="0" dirty="0">
                <a:ln>
                  <a:noFill/>
                </a:ln>
                <a:solidFill>
                  <a:srgbClr val="E7E6E6">
                    <a:lumMod val="25000"/>
                  </a:srgbClr>
                </a:solidFill>
                <a:effectLst/>
                <a:uLnTx/>
                <a:uFillTx/>
                <a:ea typeface="+mn-ea"/>
                <a:cs typeface="+mn-cs"/>
              </a:rPr>
              <a:t> </a:t>
            </a:r>
            <a:r>
              <a:rPr kumimoji="0" lang="hu-HU" sz="1800" b="0" i="0" u="none" strike="noStrike" kern="1200" cap="none" spc="0" normalizeH="0" baseline="0" noProof="0" dirty="0">
                <a:ln>
                  <a:noFill/>
                </a:ln>
                <a:solidFill>
                  <a:srgbClr val="E7E6E6">
                    <a:lumMod val="25000"/>
                  </a:srgbClr>
                </a:solidFill>
                <a:effectLst/>
                <a:uLnTx/>
                <a:uFillTx/>
                <a:ea typeface="+mn-ea"/>
                <a:cs typeface="+mn-cs"/>
              </a:rPr>
              <a:t>és</a:t>
            </a:r>
            <a:r>
              <a:rPr kumimoji="0" lang="en-AU" sz="1800" b="0" i="0" u="none" strike="noStrike" kern="1200" cap="none" spc="0" normalizeH="0" baseline="0" noProof="0" dirty="0">
                <a:ln>
                  <a:noFill/>
                </a:ln>
                <a:solidFill>
                  <a:srgbClr val="E7E6E6">
                    <a:lumMod val="25000"/>
                  </a:srgbClr>
                </a:solidFill>
                <a:effectLst/>
                <a:uLnTx/>
                <a:uFillTx/>
                <a:ea typeface="+mn-ea"/>
                <a:cs typeface="+mn-cs"/>
              </a:rPr>
              <a:t> </a:t>
            </a:r>
            <a:r>
              <a:rPr kumimoji="0" lang="hu-HU" sz="1800" b="0" i="0" u="none" strike="noStrike" kern="1200" cap="none" spc="0" normalizeH="0" baseline="0" noProof="0" dirty="0">
                <a:ln>
                  <a:noFill/>
                </a:ln>
                <a:solidFill>
                  <a:srgbClr val="E7E6E6">
                    <a:lumMod val="25000"/>
                  </a:srgbClr>
                </a:solidFill>
                <a:effectLst/>
                <a:uLnTx/>
                <a:uFillTx/>
                <a:ea typeface="+mn-ea"/>
                <a:cs typeface="+mn-cs"/>
              </a:rPr>
              <a:t>~5500</a:t>
            </a:r>
            <a:r>
              <a:rPr kumimoji="0" lang="en-AU" sz="1800" b="0" i="0" u="none" strike="noStrike" kern="1200" cap="none" spc="0" normalizeH="0" baseline="0" noProof="0" dirty="0">
                <a:ln>
                  <a:noFill/>
                </a:ln>
                <a:solidFill>
                  <a:srgbClr val="E7E6E6">
                    <a:lumMod val="25000"/>
                  </a:srgbClr>
                </a:solidFill>
                <a:effectLst/>
                <a:uLnTx/>
                <a:uFillTx/>
                <a:ea typeface="+mn-ea"/>
                <a:cs typeface="+mn-cs"/>
              </a:rPr>
              <a:t> </a:t>
            </a:r>
            <a:r>
              <a:rPr kumimoji="0" lang="hu-HU" sz="1800" b="0" i="0" u="none" strike="noStrike" kern="1200" cap="none" spc="0" normalizeH="0" baseline="0" noProof="0" dirty="0">
                <a:ln>
                  <a:noFill/>
                </a:ln>
                <a:solidFill>
                  <a:srgbClr val="E7E6E6">
                    <a:lumMod val="25000"/>
                  </a:srgbClr>
                </a:solidFill>
                <a:effectLst/>
                <a:uLnTx/>
                <a:uFillTx/>
                <a:ea typeface="+mn-ea"/>
                <a:cs typeface="+mn-cs"/>
              </a:rPr>
              <a:t>kapcsolat</a:t>
            </a:r>
            <a:endParaRPr kumimoji="0" lang="en-AU" sz="1800" b="0" i="0" u="none" strike="noStrike" kern="1200" cap="none" spc="0" normalizeH="0" baseline="0" noProof="0" dirty="0">
              <a:ln>
                <a:noFill/>
              </a:ln>
              <a:solidFill>
                <a:srgbClr val="E7E6E6">
                  <a:lumMod val="25000"/>
                </a:srgbClr>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srgbClr val="E7E6E6">
                    <a:lumMod val="25000"/>
                  </a:srgbClr>
                </a:solidFill>
                <a:effectLst/>
                <a:uLnTx/>
                <a:uFillTx/>
                <a:ea typeface="+mn-ea"/>
                <a:cs typeface="+mn-cs"/>
              </a:rPr>
              <a:t>egyedi matematikai leíró módszer az interakciók jellemzésére</a:t>
            </a:r>
            <a:endParaRPr kumimoji="0" lang="en-AU" sz="1800" b="0" i="0" u="none" strike="noStrike" kern="1200" cap="none" spc="0" normalizeH="0" baseline="0" noProof="0" dirty="0">
              <a:ln>
                <a:noFill/>
              </a:ln>
              <a:solidFill>
                <a:srgbClr val="E7E6E6">
                  <a:lumMod val="25000"/>
                </a:srgbClr>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1" i="0" u="none" strike="noStrike" kern="1200" cap="none" spc="0" normalizeH="0" baseline="0" noProof="0" dirty="0">
              <a:ln>
                <a:noFill/>
              </a:ln>
              <a:solidFill>
                <a:srgbClr val="E7E6E6">
                  <a:lumMod val="25000"/>
                </a:srgbClr>
              </a:solidFill>
              <a:effectLst/>
              <a:uLnTx/>
              <a:uFillTx/>
              <a:ea typeface="+mn-ea"/>
              <a:cs typeface="+mn-cs"/>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000" b="1" i="0" u="none" strike="noStrike" kern="1200" cap="none" spc="0" normalizeH="0" baseline="0" noProof="0" dirty="0">
                <a:ln>
                  <a:noFill/>
                </a:ln>
                <a:solidFill>
                  <a:srgbClr val="E7E6E6">
                    <a:lumMod val="25000"/>
                  </a:srgbClr>
                </a:solidFill>
                <a:effectLst/>
                <a:uLnTx/>
                <a:uFillTx/>
                <a:ea typeface="+mn-ea"/>
                <a:cs typeface="+mn-cs"/>
              </a:rPr>
              <a:t>Bemenő paraméterek</a:t>
            </a:r>
            <a:endParaRPr kumimoji="0" lang="en-AU" sz="2000" b="1" i="0" u="none" strike="noStrike" kern="1200" cap="none" spc="0" normalizeH="0" baseline="0" noProof="0" dirty="0">
              <a:ln>
                <a:noFill/>
              </a:ln>
              <a:solidFill>
                <a:srgbClr val="E7E6E6">
                  <a:lumMod val="25000"/>
                </a:srgbClr>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dirty="0" err="1">
                <a:solidFill>
                  <a:srgbClr val="E7E6E6">
                    <a:lumMod val="25000"/>
                  </a:srgbClr>
                </a:solidFill>
              </a:rPr>
              <a:t>genomika</a:t>
            </a:r>
            <a:r>
              <a:rPr kumimoji="0" lang="en-AU" sz="1800" b="0" i="0" u="none" strike="noStrike" kern="1200" cap="none" spc="0" normalizeH="0" baseline="0" noProof="0" dirty="0">
                <a:ln>
                  <a:noFill/>
                </a:ln>
                <a:solidFill>
                  <a:srgbClr val="E7E6E6">
                    <a:lumMod val="25000"/>
                  </a:srgbClr>
                </a:solidFill>
                <a:effectLst/>
                <a:uLnTx/>
                <a:uFillTx/>
                <a:ea typeface="+mn-ea"/>
                <a:cs typeface="+mn-cs"/>
              </a:rPr>
              <a:t> =&gt; </a:t>
            </a:r>
            <a:r>
              <a:rPr kumimoji="0" lang="hu-HU" sz="1800" b="1" i="0" u="none" strike="noStrike" kern="1200" cap="none" spc="0" normalizeH="0" baseline="0" noProof="0" dirty="0">
                <a:ln>
                  <a:noFill/>
                </a:ln>
                <a:solidFill>
                  <a:srgbClr val="E7E6E6">
                    <a:lumMod val="25000"/>
                  </a:srgbClr>
                </a:solidFill>
                <a:effectLst/>
                <a:uLnTx/>
                <a:uFillTx/>
                <a:ea typeface="+mn-ea"/>
                <a:cs typeface="+mn-cs"/>
              </a:rPr>
              <a:t>aktivitás</a:t>
            </a:r>
            <a:endParaRPr kumimoji="0" lang="en-AU" sz="1800" b="1" i="0" u="none" strike="noStrike" kern="1200" cap="none" spc="0" normalizeH="0" baseline="0" noProof="0" dirty="0">
              <a:ln>
                <a:noFill/>
              </a:ln>
              <a:solidFill>
                <a:srgbClr val="E7E6E6">
                  <a:lumMod val="25000"/>
                </a:srgbClr>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err="1">
                <a:ln>
                  <a:noFill/>
                </a:ln>
                <a:solidFill>
                  <a:srgbClr val="E7E6E6">
                    <a:lumMod val="25000"/>
                  </a:srgbClr>
                </a:solidFill>
                <a:effectLst/>
                <a:uLnTx/>
                <a:uFillTx/>
                <a:ea typeface="+mn-ea"/>
                <a:cs typeface="+mn-cs"/>
              </a:rPr>
              <a:t>transzkriptomika</a:t>
            </a:r>
            <a:r>
              <a:rPr kumimoji="0" lang="en-AU" sz="1800" b="0" i="0" u="none" strike="noStrike" kern="1200" cap="none" spc="0" normalizeH="0" baseline="0" noProof="0" dirty="0">
                <a:ln>
                  <a:noFill/>
                </a:ln>
                <a:solidFill>
                  <a:srgbClr val="E7E6E6">
                    <a:lumMod val="25000"/>
                  </a:srgbClr>
                </a:solidFill>
                <a:effectLst/>
                <a:uLnTx/>
                <a:uFillTx/>
                <a:ea typeface="+mn-ea"/>
                <a:cs typeface="+mn-cs"/>
              </a:rPr>
              <a:t> =&gt; </a:t>
            </a:r>
            <a:r>
              <a:rPr kumimoji="0" lang="hu-HU" sz="1800" b="1" i="0" u="none" strike="noStrike" kern="1200" cap="none" spc="0" normalizeH="0" baseline="0" noProof="0" dirty="0">
                <a:ln>
                  <a:noFill/>
                </a:ln>
                <a:solidFill>
                  <a:srgbClr val="E7E6E6">
                    <a:lumMod val="25000"/>
                  </a:srgbClr>
                </a:solidFill>
                <a:effectLst/>
                <a:uLnTx/>
                <a:uFillTx/>
                <a:ea typeface="+mn-ea"/>
                <a:cs typeface="+mn-cs"/>
              </a:rPr>
              <a:t>koncentráció</a:t>
            </a:r>
            <a:endParaRPr kumimoji="0" lang="en-AU" sz="1800" b="1" i="0" u="none" strike="noStrike" kern="1200" cap="none" spc="0" normalizeH="0" baseline="0" noProof="0" dirty="0">
              <a:ln>
                <a:noFill/>
              </a:ln>
              <a:solidFill>
                <a:srgbClr val="E7E6E6">
                  <a:lumMod val="25000"/>
                </a:srgbClr>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srgbClr val="E7E6E6">
                    <a:lumMod val="25000"/>
                  </a:srgbClr>
                </a:solidFill>
                <a:effectLst/>
                <a:uLnTx/>
                <a:uFillTx/>
                <a:ea typeface="+mn-ea"/>
                <a:cs typeface="+mn-cs"/>
              </a:rPr>
              <a:t>gyógyszer célpontok </a:t>
            </a:r>
            <a:r>
              <a:rPr kumimoji="0" lang="en-AU" sz="1800" b="0" i="0" u="none" strike="noStrike" kern="1200" cap="none" spc="0" normalizeH="0" baseline="0" noProof="0" dirty="0">
                <a:ln>
                  <a:noFill/>
                </a:ln>
                <a:solidFill>
                  <a:srgbClr val="E7E6E6">
                    <a:lumMod val="25000"/>
                  </a:srgbClr>
                </a:solidFill>
                <a:effectLst/>
                <a:uLnTx/>
                <a:uFillTx/>
                <a:ea typeface="+mn-ea"/>
                <a:cs typeface="+mn-cs"/>
              </a:rPr>
              <a:t>=&gt; </a:t>
            </a:r>
            <a:r>
              <a:rPr kumimoji="0" lang="hu-HU" sz="1800" b="1" i="0" u="none" strike="noStrike" kern="1200" cap="none" spc="0" normalizeH="0" baseline="0" noProof="0" dirty="0">
                <a:ln>
                  <a:noFill/>
                </a:ln>
                <a:solidFill>
                  <a:srgbClr val="E7E6E6">
                    <a:lumMod val="25000"/>
                  </a:srgbClr>
                </a:solidFill>
                <a:effectLst/>
                <a:uLnTx/>
                <a:uFillTx/>
                <a:ea typeface="+mn-ea"/>
                <a:cs typeface="+mn-cs"/>
              </a:rPr>
              <a:t>hatás</a:t>
            </a:r>
            <a:endParaRPr kumimoji="0" lang="en-AU" sz="1800" b="1" i="0" u="none" strike="noStrike" kern="1200" cap="none" spc="0" normalizeH="0" baseline="0" noProof="0" dirty="0">
              <a:ln>
                <a:noFill/>
              </a:ln>
              <a:solidFill>
                <a:srgbClr val="E7E6E6">
                  <a:lumMod val="25000"/>
                </a:srgbClr>
              </a:solidFill>
              <a:effectLst/>
              <a:uLnTx/>
              <a:uFillTx/>
              <a:ea typeface="+mn-ea"/>
              <a:cs typeface="+mn-cs"/>
            </a:endParaRPr>
          </a:p>
        </p:txBody>
      </p:sp>
      <p:cxnSp>
        <p:nvCxnSpPr>
          <p:cNvPr id="19" name="Egyenes összekötő 19">
            <a:extLst>
              <a:ext uri="{FF2B5EF4-FFF2-40B4-BE49-F238E27FC236}">
                <a16:creationId xmlns:a16="http://schemas.microsoft.com/office/drawing/2014/main" id="{575CB577-F80E-4499-9ED4-0A8C77134889}"/>
              </a:ext>
            </a:extLst>
          </p:cNvPr>
          <p:cNvCxnSpPr>
            <a:cxnSpLocks/>
          </p:cNvCxnSpPr>
          <p:nvPr/>
        </p:nvCxnSpPr>
        <p:spPr>
          <a:xfrm flipH="1">
            <a:off x="6087787" y="4212693"/>
            <a:ext cx="1333940" cy="13141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Egyenes összekötő 19">
            <a:extLst>
              <a:ext uri="{FF2B5EF4-FFF2-40B4-BE49-F238E27FC236}">
                <a16:creationId xmlns:a16="http://schemas.microsoft.com/office/drawing/2014/main" id="{01971B9E-9417-4745-A10A-A50951F8AD8F}"/>
              </a:ext>
            </a:extLst>
          </p:cNvPr>
          <p:cNvCxnSpPr>
            <a:cxnSpLocks/>
          </p:cNvCxnSpPr>
          <p:nvPr/>
        </p:nvCxnSpPr>
        <p:spPr>
          <a:xfrm rot="16200000">
            <a:off x="8740872" y="1860261"/>
            <a:ext cx="1310640" cy="13106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Egyenes összekötő 20">
            <a:extLst>
              <a:ext uri="{FF2B5EF4-FFF2-40B4-BE49-F238E27FC236}">
                <a16:creationId xmlns:a16="http://schemas.microsoft.com/office/drawing/2014/main" id="{1F48055A-88D5-4B42-9B27-9105A5A2B0C8}"/>
              </a:ext>
            </a:extLst>
          </p:cNvPr>
          <p:cNvCxnSpPr>
            <a:cxnSpLocks/>
          </p:cNvCxnSpPr>
          <p:nvPr/>
        </p:nvCxnSpPr>
        <p:spPr>
          <a:xfrm>
            <a:off x="5790920" y="1539548"/>
            <a:ext cx="1619157" cy="15722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zövegdoboz 22">
            <a:extLst>
              <a:ext uri="{FF2B5EF4-FFF2-40B4-BE49-F238E27FC236}">
                <a16:creationId xmlns:a16="http://schemas.microsoft.com/office/drawing/2014/main" id="{9F465C76-C525-44DE-8829-B73ADCC0BA84}"/>
              </a:ext>
            </a:extLst>
          </p:cNvPr>
          <p:cNvSpPr txBox="1"/>
          <p:nvPr/>
        </p:nvSpPr>
        <p:spPr>
          <a:xfrm>
            <a:off x="4453794" y="1090300"/>
            <a:ext cx="42870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a:ln>
                  <a:noFill/>
                </a:ln>
                <a:solidFill>
                  <a:prstClr val="white"/>
                </a:solidFill>
                <a:effectLst/>
                <a:highlight>
                  <a:srgbClr val="FF6964"/>
                </a:highlight>
                <a:uLnTx/>
                <a:uFillTx/>
                <a:latin typeface="Apercu" pitchFamily="50" charset="0"/>
                <a:ea typeface="+mn-ea"/>
                <a:cs typeface="+mn-cs"/>
              </a:rPr>
              <a:t>Mikrokörnyezet</a:t>
            </a:r>
            <a:endParaRPr kumimoji="0" lang="en-AU" sz="2000" b="1" i="0" u="none" strike="noStrike" kern="1200" cap="none" spc="0" normalizeH="0" baseline="0" noProof="0" dirty="0">
              <a:ln>
                <a:noFill/>
              </a:ln>
              <a:solidFill>
                <a:prstClr val="white"/>
              </a:solidFill>
              <a:effectLst/>
              <a:highlight>
                <a:srgbClr val="FF6964"/>
              </a:highlight>
              <a:uLnTx/>
              <a:uFillTx/>
              <a:latin typeface="Apercu" pitchFamily="50" charset="0"/>
              <a:ea typeface="+mn-ea"/>
              <a:cs typeface="+mn-cs"/>
            </a:endParaRPr>
          </a:p>
        </p:txBody>
      </p:sp>
      <p:sp>
        <p:nvSpPr>
          <p:cNvPr id="23" name="Footer Placeholder 3">
            <a:extLst>
              <a:ext uri="{FF2B5EF4-FFF2-40B4-BE49-F238E27FC236}">
                <a16:creationId xmlns:a16="http://schemas.microsoft.com/office/drawing/2014/main" id="{0904C234-9888-404A-8BFA-AF8D833842FE}"/>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357491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439489AC-BFAE-4676-B15D-6941C18A7F7C}"/>
              </a:ext>
            </a:extLst>
          </p:cNvPr>
          <p:cNvPicPr>
            <a:picLocks noChangeAspect="1"/>
          </p:cNvPicPr>
          <p:nvPr/>
        </p:nvPicPr>
        <p:blipFill rotWithShape="1">
          <a:blip r:embed="rId2">
            <a:extLst>
              <a:ext uri="{28A0092B-C50C-407E-A947-70E740481C1C}">
                <a14:useLocalDpi xmlns:a14="http://schemas.microsoft.com/office/drawing/2010/main" val="0"/>
              </a:ext>
            </a:extLst>
          </a:blip>
          <a:srcRect l="23118" r="19046"/>
          <a:stretch/>
        </p:blipFill>
        <p:spPr>
          <a:xfrm>
            <a:off x="2675574" y="702297"/>
            <a:ext cx="7051250" cy="6096000"/>
          </a:xfrm>
          <a:prstGeom prst="rect">
            <a:avLst/>
          </a:prstGeom>
        </p:spPr>
      </p:pic>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a:xfrm>
            <a:off x="11412073" y="325946"/>
            <a:ext cx="42109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Főbb jelátviteli útvonalak a modellben</a:t>
            </a:r>
            <a:endParaRPr lang="en-US" sz="3200" dirty="0">
              <a:latin typeface="Work Sans Light" panose="00000400000000000000" pitchFamily="2" charset="-18"/>
            </a:endParaRPr>
          </a:p>
        </p:txBody>
      </p:sp>
      <p:sp>
        <p:nvSpPr>
          <p:cNvPr id="9" name="Tartalom helye 2">
            <a:extLst>
              <a:ext uri="{FF2B5EF4-FFF2-40B4-BE49-F238E27FC236}">
                <a16:creationId xmlns:a16="http://schemas.microsoft.com/office/drawing/2014/main" id="{318E59DD-C025-4F5E-A8B4-D1401173B17B}"/>
              </a:ext>
            </a:extLst>
          </p:cNvPr>
          <p:cNvSpPr txBox="1">
            <a:spLocks/>
          </p:cNvSpPr>
          <p:nvPr/>
        </p:nvSpPr>
        <p:spPr>
          <a:xfrm>
            <a:off x="638991" y="1114124"/>
            <a:ext cx="4073166" cy="5041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i="0" u="none" strike="noStrike" kern="1200" cap="none" spc="0" normalizeH="0" baseline="0" dirty="0">
                <a:ln>
                  <a:noFill/>
                </a:ln>
                <a:solidFill>
                  <a:srgbClr val="303030"/>
                </a:solidFill>
                <a:effectLst/>
                <a:uLnTx/>
                <a:uFillTx/>
                <a:latin typeface="Work Sans"/>
                <a:ea typeface="+mn-ea"/>
                <a:cs typeface="+mn-cs"/>
              </a:rPr>
              <a:t>AMPK</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i="0" u="none" strike="noStrike" kern="1200" cap="none" spc="0" normalizeH="0" baseline="0" dirty="0">
                <a:ln>
                  <a:noFill/>
                </a:ln>
                <a:solidFill>
                  <a:srgbClr val="303030"/>
                </a:solidFill>
                <a:effectLst/>
                <a:uLnTx/>
                <a:uFillTx/>
                <a:latin typeface="Work Sans"/>
                <a:ea typeface="+mn-ea"/>
                <a:cs typeface="+mn-cs"/>
              </a:rPr>
              <a:t>Apoptosis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i="0" u="none" strike="noStrike" kern="1200" cap="none" spc="0" normalizeH="0" baseline="0" dirty="0">
                <a:ln>
                  <a:noFill/>
                </a:ln>
                <a:solidFill>
                  <a:srgbClr val="303030"/>
                </a:solidFill>
                <a:effectLst/>
                <a:uLnTx/>
                <a:uFillTx/>
                <a:latin typeface="Work Sans"/>
                <a:ea typeface="+mn-ea"/>
                <a:cs typeface="+mn-cs"/>
              </a:rPr>
              <a:t>B-cell receptor</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Calcium signaling</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DNA damage response</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ER stress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err="1">
                <a:ln>
                  <a:noFill/>
                </a:ln>
                <a:solidFill>
                  <a:srgbClr val="303030"/>
                </a:solidFill>
                <a:effectLst/>
                <a:uLnTx/>
                <a:uFillTx/>
                <a:latin typeface="Work Sans"/>
                <a:ea typeface="+mn-ea"/>
                <a:cs typeface="+mn-cs"/>
              </a:rPr>
              <a:t>ErbB</a:t>
            </a:r>
            <a:endParaRPr kumimoji="0" lang="en-US" sz="1500" b="0" i="0" u="none" strike="noStrike" kern="1200" cap="none" spc="0" normalizeH="0" baseline="0" dirty="0">
              <a:ln>
                <a:noFill/>
              </a:ln>
              <a:solidFill>
                <a:srgbClr val="303030"/>
              </a:solidFill>
              <a:effectLst/>
              <a:uLnTx/>
              <a:uFillTx/>
              <a:latin typeface="Work Sans"/>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G-proteins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Hedgehog</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Hippo</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Hypoxia</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T-cell receptor signaling</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NFKB</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JAK/STAT</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r>
              <a:rPr kumimoji="0" lang="en-US" sz="1500" b="0" i="0" u="none" strike="noStrike" kern="1200" cap="none" spc="0" normalizeH="0" baseline="0" dirty="0">
                <a:ln>
                  <a:noFill/>
                </a:ln>
                <a:solidFill>
                  <a:srgbClr val="303030"/>
                </a:solidFill>
                <a:effectLst/>
                <a:uLnTx/>
                <a:uFillTx/>
                <a:latin typeface="Work Sans"/>
                <a:ea typeface="+mn-ea"/>
                <a:cs typeface="+mn-cs"/>
              </a:rPr>
              <a:t>MAPK</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endParaRPr kumimoji="0" lang="en-US" sz="1500" b="0" i="0" u="none" strike="noStrike" kern="1200" cap="none" spc="0" normalizeH="0" baseline="0" dirty="0">
              <a:ln>
                <a:noFill/>
              </a:ln>
              <a:solidFill>
                <a:srgbClr val="303030"/>
              </a:solidFill>
              <a:effectLst/>
              <a:uLnTx/>
              <a:uFillTx/>
              <a:latin typeface="Work Sans"/>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endParaRPr kumimoji="0" lang="en-US" sz="1500" b="0" i="0" u="none" strike="noStrike" kern="1200" cap="none" spc="0" normalizeH="0" baseline="0" dirty="0">
              <a:ln>
                <a:noFill/>
              </a:ln>
              <a:solidFill>
                <a:srgbClr val="303030"/>
              </a:solidFill>
              <a:effectLst/>
              <a:uLnTx/>
              <a:uFillTx/>
              <a:latin typeface="Work Sans"/>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endParaRPr kumimoji="0" lang="en-US" sz="1500" b="0" i="0" u="none" strike="noStrike" kern="1200" cap="none" spc="0" normalizeH="0" baseline="0" dirty="0">
              <a:ln>
                <a:noFill/>
              </a:ln>
              <a:solidFill>
                <a:srgbClr val="303030"/>
              </a:solidFill>
              <a:effectLst/>
              <a:uLnTx/>
              <a:uFillTx/>
              <a:latin typeface="Work Sans"/>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a:tabLst/>
              <a:defRPr/>
            </a:pPr>
            <a:endParaRPr kumimoji="0" lang="en-US" sz="1500" b="0" i="0" u="none" strike="noStrike" kern="1200" cap="none" spc="0" normalizeH="0" baseline="0" dirty="0">
              <a:ln>
                <a:noFill/>
              </a:ln>
              <a:solidFill>
                <a:srgbClr val="303030"/>
              </a:solidFill>
              <a:effectLst/>
              <a:uLnTx/>
              <a:uFillTx/>
              <a:latin typeface="Work Sans"/>
              <a:ea typeface="+mn-ea"/>
              <a:cs typeface="+mn-cs"/>
            </a:endParaRPr>
          </a:p>
        </p:txBody>
      </p:sp>
      <p:sp>
        <p:nvSpPr>
          <p:cNvPr id="11" name="Tartalom helye 2">
            <a:extLst>
              <a:ext uri="{FF2B5EF4-FFF2-40B4-BE49-F238E27FC236}">
                <a16:creationId xmlns:a16="http://schemas.microsoft.com/office/drawing/2014/main" id="{1142EA92-5786-428A-9E2C-050725DD6FB3}"/>
              </a:ext>
            </a:extLst>
          </p:cNvPr>
          <p:cNvSpPr txBox="1">
            <a:spLocks/>
          </p:cNvSpPr>
          <p:nvPr/>
        </p:nvSpPr>
        <p:spPr>
          <a:xfrm>
            <a:off x="8484100" y="1299111"/>
            <a:ext cx="4180666" cy="4902372"/>
          </a:xfrm>
          <a:prstGeom prst="rect">
            <a:avLst/>
          </a:prstGeom>
        </p:spPr>
        <p:txBody>
          <a:bodyPr vert="horz" lIns="91440" tIns="45720" rIns="91440" bIns="45720" rtlCol="0">
            <a:noAutofit/>
          </a:bodyPr>
          <a:lstStyle>
            <a:defPPr>
              <a:defRPr lang="hu-HU"/>
            </a:defPPr>
            <a:lvl1pPr marL="342900" indent="-342900">
              <a:lnSpc>
                <a:spcPct val="90000"/>
              </a:lnSpc>
              <a:spcBef>
                <a:spcPts val="1000"/>
              </a:spcBef>
              <a:buFont typeface="+mj-lt"/>
              <a:buAutoNum type="arabicParenR"/>
              <a:defRPr sz="15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Microtubule dynamics</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NFKB</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Notch</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p38/JNK</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PKA</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PLC</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Proliferation</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Proteastasis/Akt/mTOR/</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RTK signaling</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Steroid signaling</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TGFB</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Toll-like receptor signaling</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VEGF</a:t>
            </a:r>
          </a:p>
          <a:p>
            <a:pPr marL="342900" marR="0" lvl="0" indent="-342900" algn="l" defTabSz="914400" rtl="0" eaLnBrk="1" fontAlgn="auto" latinLnBrk="0" hangingPunct="1">
              <a:lnSpc>
                <a:spcPct val="100000"/>
              </a:lnSpc>
              <a:spcBef>
                <a:spcPts val="1000"/>
              </a:spcBef>
              <a:spcAft>
                <a:spcPts val="0"/>
              </a:spcAft>
              <a:buClrTx/>
              <a:buSzTx/>
              <a:buFont typeface="+mj-lt"/>
              <a:buAutoNum type="arabicParenR" startAt="16"/>
              <a:tabLst/>
              <a:defRPr/>
            </a:pPr>
            <a:r>
              <a:rPr kumimoji="0" lang="en-US" sz="1500" b="0" i="0" u="none" strike="noStrike" kern="1200" cap="none" spc="0" normalizeH="0" baseline="0">
                <a:ln>
                  <a:noFill/>
                </a:ln>
                <a:solidFill>
                  <a:srgbClr val="303030"/>
                </a:solidFill>
                <a:effectLst/>
                <a:uLnTx/>
                <a:uFillTx/>
                <a:latin typeface="Work Sans"/>
                <a:ea typeface="+mn-ea"/>
                <a:cs typeface="+mn-cs"/>
              </a:rPr>
              <a:t>WNT</a:t>
            </a:r>
          </a:p>
        </p:txBody>
      </p:sp>
      <p:sp>
        <p:nvSpPr>
          <p:cNvPr id="10" name="Footer Placeholder 3">
            <a:extLst>
              <a:ext uri="{FF2B5EF4-FFF2-40B4-BE49-F238E27FC236}">
                <a16:creationId xmlns:a16="http://schemas.microsoft.com/office/drawing/2014/main" id="{8475B262-9BB9-4C1E-8E68-99BA94EC8C08}"/>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1786976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a:extLst>
              <a:ext uri="{FF2B5EF4-FFF2-40B4-BE49-F238E27FC236}">
                <a16:creationId xmlns:a16="http://schemas.microsoft.com/office/drawing/2014/main" id="{9AC9B618-9AA8-4251-B795-FFCFFB54BB80}"/>
              </a:ext>
            </a:extLst>
          </p:cNvPr>
          <p:cNvSpPr>
            <a:spLocks noGrp="1"/>
          </p:cNvSpPr>
          <p:nvPr>
            <p:ph type="sldNum" sz="quarter" idx="4"/>
          </p:nvPr>
        </p:nvSpPr>
        <p:spPr/>
        <p:txBody>
          <a:bodyPr/>
          <a:lstStyle/>
          <a:p>
            <a:fld id="{59C2B38C-5BD5-4741-8786-0022EEB1EA9F}" type="slidenum">
              <a:rPr lang="hu-HU" smtClean="0"/>
              <a:pPr/>
              <a:t>15</a:t>
            </a:fld>
            <a:endParaRPr lang="hu-HU" dirty="0"/>
          </a:p>
        </p:txBody>
      </p:sp>
      <p:sp>
        <p:nvSpPr>
          <p:cNvPr id="20" name="Title 5">
            <a:extLst>
              <a:ext uri="{FF2B5EF4-FFF2-40B4-BE49-F238E27FC236}">
                <a16:creationId xmlns:a16="http://schemas.microsoft.com/office/drawing/2014/main" id="{895DC72F-79BF-4844-AEF9-C3CA7363D4FC}"/>
              </a:ext>
            </a:extLst>
          </p:cNvPr>
          <p:cNvSpPr>
            <a:spLocks noGrp="1"/>
          </p:cNvSpPr>
          <p:nvPr>
            <p:ph type="title"/>
          </p:nvPr>
        </p:nvSpPr>
        <p:spPr>
          <a:xfrm>
            <a:off x="828000" y="327600"/>
            <a:ext cx="10515600" cy="790343"/>
          </a:xfrm>
        </p:spPr>
        <p:txBody>
          <a:bodyPr anchor="t" anchorCtr="0">
            <a:normAutofit/>
          </a:bodyPr>
          <a:lstStyle/>
          <a:p>
            <a:pPr lvl="0"/>
            <a:r>
              <a:rPr lang="hu-HU" sz="3200">
                <a:solidFill>
                  <a:schemeClr val="bg2">
                    <a:lumMod val="25000"/>
                  </a:schemeClr>
                </a:solidFill>
                <a:latin typeface="Work Sans Light" panose="00000400000000000000" pitchFamily="2" charset="0"/>
              </a:rPr>
              <a:t>Fenotipikus viselkedés modellezése</a:t>
            </a:r>
            <a:endParaRPr lang="hu-HU" sz="3200" dirty="0">
              <a:solidFill>
                <a:schemeClr val="bg2">
                  <a:lumMod val="25000"/>
                </a:schemeClr>
              </a:solidFill>
              <a:latin typeface="Work Sans Light" panose="00000400000000000000" pitchFamily="2" charset="0"/>
            </a:endParaRPr>
          </a:p>
        </p:txBody>
      </p:sp>
      <p:pic>
        <p:nvPicPr>
          <p:cNvPr id="24" name="out">
            <a:hlinkClick r:id="" action="ppaction://media"/>
            <a:extLst>
              <a:ext uri="{FF2B5EF4-FFF2-40B4-BE49-F238E27FC236}">
                <a16:creationId xmlns:a16="http://schemas.microsoft.com/office/drawing/2014/main" id="{3844B4D7-3722-48D0-8A10-E363CC13BC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79" r="297"/>
          <a:stretch/>
        </p:blipFill>
        <p:spPr>
          <a:xfrm>
            <a:off x="589039" y="841045"/>
            <a:ext cx="11033580" cy="6153590"/>
          </a:xfrm>
          <a:prstGeom prst="rect">
            <a:avLst/>
          </a:prstGeom>
        </p:spPr>
      </p:pic>
      <p:sp>
        <p:nvSpPr>
          <p:cNvPr id="27" name="Téglalap 26">
            <a:extLst>
              <a:ext uri="{FF2B5EF4-FFF2-40B4-BE49-F238E27FC236}">
                <a16:creationId xmlns:a16="http://schemas.microsoft.com/office/drawing/2014/main" id="{7C21F186-B7B2-40DE-8A3E-0C34BC0621AB}"/>
              </a:ext>
            </a:extLst>
          </p:cNvPr>
          <p:cNvSpPr/>
          <p:nvPr/>
        </p:nvSpPr>
        <p:spPr>
          <a:xfrm>
            <a:off x="937243" y="1117943"/>
            <a:ext cx="9315798" cy="4862870"/>
          </a:xfrm>
          <a:prstGeom prst="rect">
            <a:avLst/>
          </a:prstGeom>
        </p:spPr>
        <p:txBody>
          <a:bodyPr wrap="square">
            <a:spAutoFit/>
          </a:bodyPr>
          <a:lstStyle/>
          <a:p>
            <a:pPr marR="0" lvl="0" algn="l" defTabSz="914400" rtl="0" eaLnBrk="1" fontAlgn="auto" latinLnBrk="0" hangingPunct="1">
              <a:lnSpc>
                <a:spcPct val="100000"/>
              </a:lnSpc>
              <a:spcBef>
                <a:spcPts val="0"/>
              </a:spcBef>
              <a:spcAft>
                <a:spcPts val="600"/>
              </a:spcAft>
              <a:buClrTx/>
              <a:buSzTx/>
              <a:tabLst>
                <a:tab pos="174625" algn="l"/>
              </a:tabLst>
              <a:defRPr/>
            </a:pPr>
            <a:r>
              <a:rPr lang="hu-HU" sz="1600" dirty="0">
                <a:solidFill>
                  <a:prstClr val="white"/>
                </a:solidFill>
                <a:highlight>
                  <a:srgbClr val="FF6964"/>
                </a:highlight>
              </a:rPr>
              <a:t>Jel terjedésének vizsgálata a hálózatban</a:t>
            </a:r>
            <a:endParaRPr kumimoji="0" lang="hu-HU" sz="1600" b="0" i="0" u="none" strike="noStrike" kern="1200" cap="none" spc="0" normalizeH="0" baseline="0" noProof="0" dirty="0">
              <a:ln>
                <a:noFill/>
              </a:ln>
              <a:solidFill>
                <a:prstClr val="white"/>
              </a:solidFill>
              <a:effectLst/>
              <a:highlight>
                <a:srgbClr val="FF6964"/>
              </a:highlight>
              <a:uLnTx/>
              <a:uFillTx/>
              <a:ea typeface="+mn-ea"/>
              <a:cs typeface="+mn-cs"/>
            </a:endParaRPr>
          </a:p>
          <a:p>
            <a:pPr marR="0" lvl="0" algn="l" defTabSz="914400" rtl="0" eaLnBrk="1" fontAlgn="auto" latinLnBrk="0" hangingPunct="1">
              <a:lnSpc>
                <a:spcPct val="100000"/>
              </a:lnSpc>
              <a:spcBef>
                <a:spcPts val="0"/>
              </a:spcBef>
              <a:spcAft>
                <a:spcPts val="600"/>
              </a:spcAft>
              <a:buClrTx/>
              <a:buSzTx/>
              <a:tabLst>
                <a:tab pos="174625" algn="l"/>
              </a:tabLst>
              <a:defRPr/>
            </a:pPr>
            <a:r>
              <a:rPr kumimoji="0" lang="hu-HU" sz="1600" b="0" i="0" u="none" strike="noStrike" kern="1200" cap="none" spc="0" normalizeH="0" baseline="0" noProof="0" dirty="0">
                <a:ln>
                  <a:noFill/>
                </a:ln>
                <a:solidFill>
                  <a:prstClr val="white"/>
                </a:solidFill>
                <a:effectLst/>
                <a:highlight>
                  <a:srgbClr val="FF6964"/>
                </a:highlight>
                <a:uLnTx/>
                <a:uFillTx/>
                <a:ea typeface="+mn-ea"/>
                <a:cs typeface="+mn-cs"/>
              </a:rPr>
              <a:t>Fehérje aktivitás és koncentráció </a:t>
            </a:r>
            <a:r>
              <a:rPr kumimoji="0" lang="hu-HU" sz="1600" b="0" i="0" u="none" strike="noStrike" kern="1200" cap="none" spc="0" normalizeH="0" baseline="0" noProof="0">
                <a:ln>
                  <a:noFill/>
                </a:ln>
                <a:solidFill>
                  <a:prstClr val="white"/>
                </a:solidFill>
                <a:effectLst/>
                <a:highlight>
                  <a:srgbClr val="FF6964"/>
                </a:highlight>
                <a:uLnTx/>
                <a:uFillTx/>
                <a:ea typeface="+mn-ea"/>
                <a:cs typeface="+mn-cs"/>
              </a:rPr>
              <a:t>változások modellezése</a:t>
            </a:r>
          </a:p>
          <a:p>
            <a:pPr marR="0" lvl="0" algn="l" defTabSz="914400" rtl="0" eaLnBrk="1" fontAlgn="auto" latinLnBrk="0" hangingPunct="1">
              <a:lnSpc>
                <a:spcPct val="100000"/>
              </a:lnSpc>
              <a:spcBef>
                <a:spcPts val="0"/>
              </a:spcBef>
              <a:spcAft>
                <a:spcPts val="600"/>
              </a:spcAft>
              <a:buClrTx/>
              <a:buSzTx/>
              <a:tabLst>
                <a:tab pos="174625" algn="l"/>
              </a:tabLst>
              <a:defRPr/>
            </a:pPr>
            <a:r>
              <a:rPr kumimoji="0" lang="hu-HU" sz="1600" b="0" i="0" u="none" strike="noStrike" kern="1200" cap="none" spc="0" normalizeH="0" baseline="0" noProof="0">
                <a:ln>
                  <a:noFill/>
                </a:ln>
                <a:solidFill>
                  <a:prstClr val="white"/>
                </a:solidFill>
                <a:effectLst/>
                <a:highlight>
                  <a:srgbClr val="FF6964"/>
                </a:highlight>
                <a:uLnTx/>
                <a:uFillTx/>
                <a:ea typeface="+mn-ea"/>
                <a:cs typeface="+mn-cs"/>
              </a:rPr>
              <a:t>Szimulációs </a:t>
            </a:r>
            <a:r>
              <a:rPr kumimoji="0" lang="hu-HU" sz="1600" b="0" i="0" u="none" strike="noStrike" kern="1200" cap="none" spc="0" normalizeH="0" baseline="0" noProof="0" dirty="0">
                <a:ln>
                  <a:noFill/>
                </a:ln>
                <a:solidFill>
                  <a:prstClr val="white"/>
                </a:solidFill>
                <a:effectLst/>
                <a:highlight>
                  <a:srgbClr val="FF6964"/>
                </a:highlight>
                <a:uLnTx/>
                <a:uFillTx/>
                <a:ea typeface="+mn-ea"/>
                <a:cs typeface="+mn-cs"/>
              </a:rPr>
              <a:t>kimenet = </a:t>
            </a:r>
            <a:r>
              <a:rPr kumimoji="0" lang="hu-HU" sz="1600" b="0" i="0" u="none" strike="noStrike" kern="1200" cap="none" spc="0" normalizeH="0" baseline="0" noProof="0" dirty="0" err="1">
                <a:ln>
                  <a:noFill/>
                </a:ln>
                <a:solidFill>
                  <a:prstClr val="white"/>
                </a:solidFill>
                <a:effectLst/>
                <a:highlight>
                  <a:srgbClr val="FF6964"/>
                </a:highlight>
                <a:uLnTx/>
                <a:uFillTx/>
                <a:ea typeface="+mn-ea"/>
                <a:cs typeface="+mn-cs"/>
              </a:rPr>
              <a:t>proteomikai</a:t>
            </a:r>
            <a:r>
              <a:rPr kumimoji="0" lang="hu-HU" sz="1600" b="0" i="0" u="none" strike="noStrike" kern="1200" cap="none" spc="0" normalizeH="0" baseline="0" noProof="0" dirty="0">
                <a:ln>
                  <a:noFill/>
                </a:ln>
                <a:solidFill>
                  <a:prstClr val="white"/>
                </a:solidFill>
                <a:effectLst/>
                <a:highlight>
                  <a:srgbClr val="FF6964"/>
                </a:highlight>
                <a:uLnTx/>
                <a:uFillTx/>
                <a:ea typeface="+mn-ea"/>
                <a:cs typeface="+mn-cs"/>
              </a:rPr>
              <a:t> </a:t>
            </a:r>
            <a:r>
              <a:rPr kumimoji="0" lang="hu-HU" sz="1600" b="0" i="0" u="none" strike="noStrike" kern="1200" cap="none" spc="0" normalizeH="0" baseline="0" noProof="0">
                <a:ln>
                  <a:noFill/>
                </a:ln>
                <a:solidFill>
                  <a:prstClr val="white"/>
                </a:solidFill>
                <a:effectLst/>
                <a:highlight>
                  <a:srgbClr val="FF6964"/>
                </a:highlight>
                <a:uLnTx/>
                <a:uFillTx/>
                <a:ea typeface="+mn-ea"/>
                <a:cs typeface="+mn-cs"/>
              </a:rPr>
              <a:t>állandósult állapot</a:t>
            </a: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a:ln>
                <a:noFill/>
              </a:ln>
              <a:solidFill>
                <a:prstClr val="white"/>
              </a:solidFill>
              <a:effectLst/>
              <a:highlight>
                <a:srgbClr val="FF6964"/>
              </a:highligh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tab pos="174625" algn="l"/>
              </a:tabLst>
              <a:defRPr/>
            </a:pPr>
            <a:endParaRPr kumimoji="0" lang="hu-HU" sz="1600" b="0" i="0" u="none" strike="noStrike" kern="1200" cap="none" spc="0" normalizeH="0" baseline="0" noProof="0" dirty="0">
              <a:ln>
                <a:noFill/>
              </a:ln>
              <a:solidFill>
                <a:prstClr val="white"/>
              </a:solidFill>
              <a:effectLst/>
              <a:highlight>
                <a:srgbClr val="FF6964"/>
              </a:highlight>
              <a:uLnTx/>
              <a:uFillTx/>
              <a:ea typeface="+mn-ea"/>
              <a:cs typeface="+mn-cs"/>
            </a:endParaRPr>
          </a:p>
        </p:txBody>
      </p:sp>
      <p:sp>
        <p:nvSpPr>
          <p:cNvPr id="28" name="Téglalap 27">
            <a:extLst>
              <a:ext uri="{FF2B5EF4-FFF2-40B4-BE49-F238E27FC236}">
                <a16:creationId xmlns:a16="http://schemas.microsoft.com/office/drawing/2014/main" id="{733793CE-8907-4803-A2B1-88951A76760D}"/>
              </a:ext>
            </a:extLst>
          </p:cNvPr>
          <p:cNvSpPr/>
          <p:nvPr/>
        </p:nvSpPr>
        <p:spPr>
          <a:xfrm>
            <a:off x="6203050" y="3723988"/>
            <a:ext cx="3945816" cy="2236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6">
            <a:extLst>
              <a:ext uri="{FF2B5EF4-FFF2-40B4-BE49-F238E27FC236}">
                <a16:creationId xmlns:a16="http://schemas.microsoft.com/office/drawing/2014/main" id="{B94EDD75-5223-4B48-88C3-F002B89F5C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4965" y="3734842"/>
            <a:ext cx="3945816" cy="2219523"/>
          </a:xfrm>
          <a:prstGeom prst="rect">
            <a:avLst/>
          </a:prstGeom>
          <a:ln>
            <a:solidFill>
              <a:schemeClr val="bg2">
                <a:lumMod val="90000"/>
              </a:schemeClr>
            </a:solidFill>
          </a:ln>
        </p:spPr>
      </p:pic>
      <p:sp>
        <p:nvSpPr>
          <p:cNvPr id="30" name="Téglalap 23">
            <a:extLst>
              <a:ext uri="{FF2B5EF4-FFF2-40B4-BE49-F238E27FC236}">
                <a16:creationId xmlns:a16="http://schemas.microsoft.com/office/drawing/2014/main" id="{A6F90341-E3E2-43AF-A1A4-5CFE641BE4E3}"/>
              </a:ext>
            </a:extLst>
          </p:cNvPr>
          <p:cNvSpPr/>
          <p:nvPr/>
        </p:nvSpPr>
        <p:spPr>
          <a:xfrm>
            <a:off x="6247065" y="3478699"/>
            <a:ext cx="384161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err="1">
                <a:ln>
                  <a:noFill/>
                </a:ln>
                <a:solidFill>
                  <a:prstClr val="white"/>
                </a:solidFill>
                <a:effectLst/>
                <a:highlight>
                  <a:srgbClr val="808080"/>
                </a:highlight>
                <a:uLnTx/>
                <a:uFillTx/>
                <a:ea typeface="+mn-ea"/>
                <a:cs typeface="+mn-cs"/>
              </a:rPr>
              <a:t>Apoptotikus</a:t>
            </a:r>
            <a:r>
              <a:rPr kumimoji="0" lang="hu-HU" sz="1800" b="0" i="0" u="none" strike="noStrike" kern="1200" cap="none" spc="0" normalizeH="0" baseline="0" noProof="0">
                <a:ln>
                  <a:noFill/>
                </a:ln>
                <a:solidFill>
                  <a:prstClr val="white"/>
                </a:solidFill>
                <a:effectLst/>
                <a:highlight>
                  <a:srgbClr val="808080"/>
                </a:highlight>
                <a:uLnTx/>
                <a:uFillTx/>
                <a:ea typeface="+mn-ea"/>
                <a:cs typeface="+mn-cs"/>
              </a:rPr>
              <a:t> viselkedés</a:t>
            </a:r>
            <a:endParaRPr kumimoji="0" lang="hu-HU" sz="1200" b="0" i="0" u="none" strike="noStrike" kern="1200" cap="none" spc="0" normalizeH="0" baseline="0" noProof="0" dirty="0">
              <a:ln>
                <a:noFill/>
              </a:ln>
              <a:solidFill>
                <a:prstClr val="white"/>
              </a:solidFill>
              <a:effectLst/>
              <a:highlight>
                <a:srgbClr val="808080"/>
              </a:highlight>
              <a:uLnTx/>
              <a:uFillTx/>
              <a:ea typeface="+mn-ea"/>
              <a:cs typeface="+mn-cs"/>
            </a:endParaRPr>
          </a:p>
        </p:txBody>
      </p:sp>
      <p:pic>
        <p:nvPicPr>
          <p:cNvPr id="36" name="Kép 35">
            <a:extLst>
              <a:ext uri="{FF2B5EF4-FFF2-40B4-BE49-F238E27FC236}">
                <a16:creationId xmlns:a16="http://schemas.microsoft.com/office/drawing/2014/main" id="{406B9CEE-B7B2-438E-8FD8-D19D34B488E0}"/>
              </a:ext>
            </a:extLst>
          </p:cNvPr>
          <p:cNvPicPr>
            <a:picLocks noChangeAspect="1"/>
          </p:cNvPicPr>
          <p:nvPr/>
        </p:nvPicPr>
        <p:blipFill>
          <a:blip r:embed="rId7"/>
          <a:stretch>
            <a:fillRect/>
          </a:stretch>
        </p:blipFill>
        <p:spPr>
          <a:xfrm>
            <a:off x="1641053" y="3723988"/>
            <a:ext cx="3974937" cy="2243522"/>
          </a:xfrm>
          <a:prstGeom prst="rect">
            <a:avLst/>
          </a:prstGeom>
        </p:spPr>
      </p:pic>
      <p:sp>
        <p:nvSpPr>
          <p:cNvPr id="37" name="Téglalap 36">
            <a:extLst>
              <a:ext uri="{FF2B5EF4-FFF2-40B4-BE49-F238E27FC236}">
                <a16:creationId xmlns:a16="http://schemas.microsoft.com/office/drawing/2014/main" id="{A211D9FF-91E4-4EE7-AD4A-AA2CB2AA1102}"/>
              </a:ext>
            </a:extLst>
          </p:cNvPr>
          <p:cNvSpPr/>
          <p:nvPr/>
        </p:nvSpPr>
        <p:spPr>
          <a:xfrm>
            <a:off x="1611987" y="3478166"/>
            <a:ext cx="389371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err="1">
                <a:ln>
                  <a:noFill/>
                </a:ln>
                <a:solidFill>
                  <a:prstClr val="white"/>
                </a:solidFill>
                <a:effectLst/>
                <a:highlight>
                  <a:srgbClr val="808080"/>
                </a:highlight>
                <a:uLnTx/>
                <a:uFillTx/>
                <a:ea typeface="+mn-ea"/>
                <a:cs typeface="+mn-cs"/>
              </a:rPr>
              <a:t>Proliferatív</a:t>
            </a:r>
            <a:r>
              <a:rPr kumimoji="0" lang="hu-HU" sz="1800" b="0" i="0" u="none" strike="noStrike" kern="1200" cap="none" spc="0" normalizeH="0" baseline="0" noProof="0">
                <a:ln>
                  <a:noFill/>
                </a:ln>
                <a:solidFill>
                  <a:prstClr val="white"/>
                </a:solidFill>
                <a:effectLst/>
                <a:highlight>
                  <a:srgbClr val="808080"/>
                </a:highlight>
                <a:uLnTx/>
                <a:uFillTx/>
                <a:ea typeface="+mn-ea"/>
                <a:cs typeface="+mn-cs"/>
              </a:rPr>
              <a:t> viselkedés</a:t>
            </a:r>
            <a:endParaRPr kumimoji="0" lang="hu-HU" sz="1200" b="0" i="0" u="none" strike="noStrike" kern="1200" cap="none" spc="0" normalizeH="0" baseline="0" noProof="0" dirty="0">
              <a:ln>
                <a:noFill/>
              </a:ln>
              <a:solidFill>
                <a:prstClr val="white"/>
              </a:solidFill>
              <a:effectLst/>
              <a:highlight>
                <a:srgbClr val="808080"/>
              </a:highlight>
              <a:uLnTx/>
              <a:uFillTx/>
              <a:ea typeface="+mn-ea"/>
              <a:cs typeface="+mn-cs"/>
            </a:endParaRPr>
          </a:p>
        </p:txBody>
      </p:sp>
      <p:sp>
        <p:nvSpPr>
          <p:cNvPr id="13" name="Footer Placeholder 3">
            <a:extLst>
              <a:ext uri="{FF2B5EF4-FFF2-40B4-BE49-F238E27FC236}">
                <a16:creationId xmlns:a16="http://schemas.microsoft.com/office/drawing/2014/main" id="{CB4412A4-6673-4303-A79B-78D645274C5E}"/>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17015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a:extLst>
              <a:ext uri="{FF2B5EF4-FFF2-40B4-BE49-F238E27FC236}">
                <a16:creationId xmlns:a16="http://schemas.microsoft.com/office/drawing/2014/main" id="{89D053A7-F0DA-4425-9FD5-7D85307F2B91}"/>
              </a:ext>
            </a:extLst>
          </p:cNvPr>
          <p:cNvSpPr>
            <a:spLocks noGrp="1"/>
          </p:cNvSpPr>
          <p:nvPr>
            <p:ph type="sldNum" sz="quarter" idx="4"/>
          </p:nvPr>
        </p:nvSpPr>
        <p:spPr/>
        <p:txBody>
          <a:bodyPr/>
          <a:lstStyle/>
          <a:p>
            <a:fld id="{59C2B38C-5BD5-4741-8786-0022EEB1EA9F}" type="slidenum">
              <a:rPr lang="en-US" smtClean="0"/>
              <a:pPr/>
              <a:t>16</a:t>
            </a:fld>
            <a:endParaRPr lang="en-US"/>
          </a:p>
        </p:txBody>
      </p:sp>
      <p:sp>
        <p:nvSpPr>
          <p:cNvPr id="20" name="Cím 13">
            <a:extLst>
              <a:ext uri="{FF2B5EF4-FFF2-40B4-BE49-F238E27FC236}">
                <a16:creationId xmlns:a16="http://schemas.microsoft.com/office/drawing/2014/main" id="{868CE771-5A2A-43CE-903E-FB8CC871BA9A}"/>
              </a:ext>
            </a:extLst>
          </p:cNvPr>
          <p:cNvSpPr>
            <a:spLocks noGrp="1"/>
          </p:cNvSpPr>
          <p:nvPr>
            <p:ph type="title"/>
          </p:nvPr>
        </p:nvSpPr>
        <p:spPr/>
        <p:txBody>
          <a:bodyPr anchor="t" anchorCtr="0">
            <a:normAutofit/>
          </a:bodyPr>
          <a:lstStyle/>
          <a:p>
            <a:r>
              <a:rPr lang="hu-HU" sz="3200" dirty="0">
                <a:solidFill>
                  <a:schemeClr val="bg2">
                    <a:lumMod val="25000"/>
                  </a:schemeClr>
                </a:solidFill>
                <a:latin typeface="Work Sans Light" panose="00000400000000000000" pitchFamily="2" charset="0"/>
              </a:rPr>
              <a:t>A validáció 3 lépése</a:t>
            </a:r>
            <a:endParaRPr lang="en-US" sz="3200" dirty="0">
              <a:latin typeface="Work Sans Light" panose="00000400000000000000" pitchFamily="2" charset="-18"/>
            </a:endParaRPr>
          </a:p>
        </p:txBody>
      </p:sp>
      <p:sp>
        <p:nvSpPr>
          <p:cNvPr id="19" name="Szöveg helye 14">
            <a:extLst>
              <a:ext uri="{FF2B5EF4-FFF2-40B4-BE49-F238E27FC236}">
                <a16:creationId xmlns:a16="http://schemas.microsoft.com/office/drawing/2014/main" id="{5E941783-1459-4897-B0D0-C3D87BFCC198}"/>
              </a:ext>
            </a:extLst>
          </p:cNvPr>
          <p:cNvSpPr txBox="1">
            <a:spLocks/>
          </p:cNvSpPr>
          <p:nvPr/>
        </p:nvSpPr>
        <p:spPr>
          <a:xfrm>
            <a:off x="1113557" y="4380060"/>
            <a:ext cx="2802891" cy="19322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600"/>
              </a:spcBef>
              <a:buNone/>
            </a:pPr>
            <a:r>
              <a:rPr lang="hu-HU" sz="2000" i="1" dirty="0">
                <a:solidFill>
                  <a:schemeClr val="bg1"/>
                </a:solidFill>
              </a:rPr>
              <a:t>In vitro </a:t>
            </a:r>
            <a:r>
              <a:rPr lang="hu-HU" sz="2000" dirty="0" err="1">
                <a:solidFill>
                  <a:schemeClr val="bg1"/>
                </a:solidFill>
              </a:rPr>
              <a:t>vs</a:t>
            </a:r>
            <a:r>
              <a:rPr lang="hu-HU" sz="2000" dirty="0">
                <a:solidFill>
                  <a:schemeClr val="bg1"/>
                </a:solidFill>
              </a:rPr>
              <a:t>. </a:t>
            </a:r>
            <a:r>
              <a:rPr lang="hu-HU" sz="2000" i="1" dirty="0">
                <a:solidFill>
                  <a:schemeClr val="bg1"/>
                </a:solidFill>
              </a:rPr>
              <a:t>in </a:t>
            </a:r>
            <a:r>
              <a:rPr lang="hu-HU" sz="2000" i="1" dirty="0" err="1">
                <a:solidFill>
                  <a:schemeClr val="bg1"/>
                </a:solidFill>
              </a:rPr>
              <a:t>silico</a:t>
            </a:r>
            <a:r>
              <a:rPr lang="hu-HU" sz="2000" i="1" dirty="0">
                <a:solidFill>
                  <a:schemeClr val="bg1"/>
                </a:solidFill>
              </a:rPr>
              <a:t> </a:t>
            </a:r>
            <a:r>
              <a:rPr lang="hu-HU" sz="2000" dirty="0">
                <a:solidFill>
                  <a:schemeClr val="bg1"/>
                </a:solidFill>
              </a:rPr>
              <a:t>IC50</a:t>
            </a:r>
            <a:endParaRPr lang="en-US" sz="2000" dirty="0">
              <a:solidFill>
                <a:schemeClr val="bg1"/>
              </a:solidFill>
            </a:endParaRPr>
          </a:p>
          <a:p>
            <a:pPr algn="ctr">
              <a:lnSpc>
                <a:spcPct val="110000"/>
              </a:lnSpc>
              <a:spcBef>
                <a:spcPts val="600"/>
              </a:spcBef>
            </a:pPr>
            <a:endParaRPr lang="en-US" sz="2000" dirty="0">
              <a:solidFill>
                <a:schemeClr val="bg1"/>
              </a:solidFill>
            </a:endParaRPr>
          </a:p>
          <a:p>
            <a:pPr algn="ctr"/>
            <a:endParaRPr lang="en-US" sz="2000" dirty="0">
              <a:solidFill>
                <a:schemeClr val="bg1"/>
              </a:solidFill>
            </a:endParaRPr>
          </a:p>
          <a:p>
            <a:pPr algn="ctr"/>
            <a:endParaRPr lang="en-US" dirty="0">
              <a:solidFill>
                <a:schemeClr val="bg1"/>
              </a:solidFill>
            </a:endParaRPr>
          </a:p>
        </p:txBody>
      </p:sp>
      <p:sp>
        <p:nvSpPr>
          <p:cNvPr id="22" name="Szöveg helye 17">
            <a:extLst>
              <a:ext uri="{FF2B5EF4-FFF2-40B4-BE49-F238E27FC236}">
                <a16:creationId xmlns:a16="http://schemas.microsoft.com/office/drawing/2014/main" id="{4E8FFDB2-E2C2-4DCF-8887-47625CD4F279}"/>
              </a:ext>
            </a:extLst>
          </p:cNvPr>
          <p:cNvSpPr txBox="1">
            <a:spLocks/>
          </p:cNvSpPr>
          <p:nvPr/>
        </p:nvSpPr>
        <p:spPr>
          <a:xfrm>
            <a:off x="4701772" y="4380059"/>
            <a:ext cx="2802891" cy="19322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600"/>
              </a:spcBef>
              <a:buNone/>
            </a:pPr>
            <a:r>
              <a:rPr lang="hu-HU" sz="2000" dirty="0">
                <a:solidFill>
                  <a:schemeClr val="bg1"/>
                </a:solidFill>
              </a:rPr>
              <a:t>Biológiai hipotézisek tesztelése a szakirodalom alapján</a:t>
            </a:r>
            <a:endParaRPr lang="en-US" dirty="0">
              <a:solidFill>
                <a:schemeClr val="bg1"/>
              </a:solidFill>
            </a:endParaRPr>
          </a:p>
          <a:p>
            <a:pPr algn="ctr"/>
            <a:endParaRPr lang="en-US" dirty="0">
              <a:solidFill>
                <a:schemeClr val="bg1"/>
              </a:solidFill>
            </a:endParaRPr>
          </a:p>
        </p:txBody>
      </p:sp>
      <p:sp>
        <p:nvSpPr>
          <p:cNvPr id="23" name="Szöveg helye 18">
            <a:extLst>
              <a:ext uri="{FF2B5EF4-FFF2-40B4-BE49-F238E27FC236}">
                <a16:creationId xmlns:a16="http://schemas.microsoft.com/office/drawing/2014/main" id="{EEB8F009-EF90-4765-B2F7-9F33F3DA5F1D}"/>
              </a:ext>
            </a:extLst>
          </p:cNvPr>
          <p:cNvSpPr txBox="1">
            <a:spLocks/>
          </p:cNvSpPr>
          <p:nvPr/>
        </p:nvSpPr>
        <p:spPr>
          <a:xfrm>
            <a:off x="4354117" y="3525707"/>
            <a:ext cx="3483893" cy="766748"/>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hu-HU" sz="2400" dirty="0">
                <a:solidFill>
                  <a:schemeClr val="bg1"/>
                </a:solidFill>
                <a:latin typeface="Work Sans SemiBold" panose="00000700000000000000" pitchFamily="2" charset="0"/>
              </a:rPr>
              <a:t>Biológiai</a:t>
            </a:r>
            <a:endParaRPr lang="en-US" sz="2400" dirty="0">
              <a:solidFill>
                <a:schemeClr val="bg1"/>
              </a:solidFill>
              <a:latin typeface="Work Sans SemiBold" panose="00000700000000000000" pitchFamily="2" charset="0"/>
            </a:endParaRPr>
          </a:p>
        </p:txBody>
      </p:sp>
      <p:sp>
        <p:nvSpPr>
          <p:cNvPr id="25" name="Szöveg helye 20">
            <a:extLst>
              <a:ext uri="{FF2B5EF4-FFF2-40B4-BE49-F238E27FC236}">
                <a16:creationId xmlns:a16="http://schemas.microsoft.com/office/drawing/2014/main" id="{4B33507E-3CB8-4333-B271-794B7F717F65}"/>
              </a:ext>
            </a:extLst>
          </p:cNvPr>
          <p:cNvSpPr txBox="1">
            <a:spLocks/>
          </p:cNvSpPr>
          <p:nvPr/>
        </p:nvSpPr>
        <p:spPr>
          <a:xfrm>
            <a:off x="8280666" y="4380059"/>
            <a:ext cx="2802891" cy="19322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hu-HU" sz="2000" dirty="0">
                <a:solidFill>
                  <a:schemeClr val="bg1"/>
                </a:solidFill>
              </a:rPr>
              <a:t>A </a:t>
            </a:r>
            <a:r>
              <a:rPr lang="hu-HU" sz="2000" dirty="0" err="1">
                <a:solidFill>
                  <a:schemeClr val="bg1"/>
                </a:solidFill>
              </a:rPr>
              <a:t>prediktált</a:t>
            </a:r>
            <a:r>
              <a:rPr lang="hu-HU" sz="2000" dirty="0">
                <a:solidFill>
                  <a:schemeClr val="bg1"/>
                </a:solidFill>
              </a:rPr>
              <a:t> eredmények kísérletes validációja</a:t>
            </a:r>
            <a:endParaRPr lang="en-US" sz="2400" dirty="0">
              <a:solidFill>
                <a:schemeClr val="bg1"/>
              </a:solidFill>
            </a:endParaRPr>
          </a:p>
        </p:txBody>
      </p:sp>
      <p:sp>
        <p:nvSpPr>
          <p:cNvPr id="27" name="Szöveg helye 18">
            <a:extLst>
              <a:ext uri="{FF2B5EF4-FFF2-40B4-BE49-F238E27FC236}">
                <a16:creationId xmlns:a16="http://schemas.microsoft.com/office/drawing/2014/main" id="{F8378D7E-9FF9-490B-8D89-E2DDD15C60A1}"/>
              </a:ext>
            </a:extLst>
          </p:cNvPr>
          <p:cNvSpPr txBox="1">
            <a:spLocks/>
          </p:cNvSpPr>
          <p:nvPr/>
        </p:nvSpPr>
        <p:spPr>
          <a:xfrm>
            <a:off x="765902" y="3525096"/>
            <a:ext cx="3483893" cy="766748"/>
          </a:xfrm>
          <a:prstGeom prst="rect">
            <a:avLst/>
          </a:prstGeom>
        </p:spPr>
        <p:txBody>
          <a:bodyPr vert="horz" lIns="91440" tIns="45720" rIns="91440" bIns="45720" rtlCol="0" anchor="ctr" anchorCtr="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a:solidFill>
                  <a:schemeClr val="bg1"/>
                </a:solidFill>
                <a:latin typeface="Work Sa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hu-HU" sz="2400" dirty="0"/>
              <a:t>Biokémiai</a:t>
            </a:r>
            <a:endParaRPr lang="en-US" sz="2400" dirty="0"/>
          </a:p>
        </p:txBody>
      </p:sp>
      <p:sp>
        <p:nvSpPr>
          <p:cNvPr id="28" name="Szöveg helye 18">
            <a:extLst>
              <a:ext uri="{FF2B5EF4-FFF2-40B4-BE49-F238E27FC236}">
                <a16:creationId xmlns:a16="http://schemas.microsoft.com/office/drawing/2014/main" id="{F23CC465-E36F-459E-B390-B67EA675A776}"/>
              </a:ext>
            </a:extLst>
          </p:cNvPr>
          <p:cNvSpPr txBox="1">
            <a:spLocks/>
          </p:cNvSpPr>
          <p:nvPr/>
        </p:nvSpPr>
        <p:spPr>
          <a:xfrm>
            <a:off x="7942332" y="3525096"/>
            <a:ext cx="3469741" cy="766748"/>
          </a:xfrm>
          <a:prstGeom prst="rect">
            <a:avLst/>
          </a:prstGeom>
        </p:spPr>
        <p:txBody>
          <a:bodyPr vert="horz" lIns="91440" tIns="45720" rIns="91440" bIns="45720" rtlCol="0" anchor="ctr" anchorCtr="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a:solidFill>
                  <a:schemeClr val="bg1"/>
                </a:solidFill>
                <a:latin typeface="Work Sa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hu-HU" sz="2400" dirty="0"/>
              <a:t>Transzlációs</a:t>
            </a:r>
            <a:endParaRPr lang="en-US" sz="2400" dirty="0"/>
          </a:p>
        </p:txBody>
      </p:sp>
      <p:pic>
        <p:nvPicPr>
          <p:cNvPr id="29" name="Kép helye 5">
            <a:extLst>
              <a:ext uri="{FF2B5EF4-FFF2-40B4-BE49-F238E27FC236}">
                <a16:creationId xmlns:a16="http://schemas.microsoft.com/office/drawing/2014/main" id="{1174119C-1951-4A26-BD9E-B9CE4BD79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86" y="1981234"/>
            <a:ext cx="1620000" cy="1620000"/>
          </a:xfrm>
          <a:prstGeom prst="ellipse">
            <a:avLst/>
          </a:prstGeom>
        </p:spPr>
      </p:pic>
      <p:pic>
        <p:nvPicPr>
          <p:cNvPr id="30" name="Kép helye 7">
            <a:extLst>
              <a:ext uri="{FF2B5EF4-FFF2-40B4-BE49-F238E27FC236}">
                <a16:creationId xmlns:a16="http://schemas.microsoft.com/office/drawing/2014/main" id="{07A619A2-9E1E-46A1-BDDC-338D75C0E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1037" y="1981234"/>
            <a:ext cx="1620000" cy="1620000"/>
          </a:xfrm>
          <a:prstGeom prst="ellipse">
            <a:avLst/>
          </a:prstGeom>
        </p:spPr>
      </p:pic>
      <p:pic>
        <p:nvPicPr>
          <p:cNvPr id="31" name="Kép helye 3">
            <a:extLst>
              <a:ext uri="{FF2B5EF4-FFF2-40B4-BE49-F238E27FC236}">
                <a16:creationId xmlns:a16="http://schemas.microsoft.com/office/drawing/2014/main" id="{E18294B1-88D7-4F97-96EE-758C4F606E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002" y="1981234"/>
            <a:ext cx="1620000" cy="1620000"/>
          </a:xfrm>
          <a:prstGeom prst="ellipse">
            <a:avLst/>
          </a:prstGeom>
        </p:spPr>
      </p:pic>
      <p:sp>
        <p:nvSpPr>
          <p:cNvPr id="3" name="Szövegdoboz 2">
            <a:extLst>
              <a:ext uri="{FF2B5EF4-FFF2-40B4-BE49-F238E27FC236}">
                <a16:creationId xmlns:a16="http://schemas.microsoft.com/office/drawing/2014/main" id="{54665557-57BE-486B-BE38-0402D68470CD}"/>
              </a:ext>
            </a:extLst>
          </p:cNvPr>
          <p:cNvSpPr txBox="1"/>
          <p:nvPr/>
        </p:nvSpPr>
        <p:spPr>
          <a:xfrm>
            <a:off x="765902" y="1356852"/>
            <a:ext cx="7072107" cy="369332"/>
          </a:xfrm>
          <a:prstGeom prst="rect">
            <a:avLst/>
          </a:prstGeom>
          <a:solidFill>
            <a:schemeClr val="bg1"/>
          </a:solidFill>
          <a:ln>
            <a:solidFill>
              <a:schemeClr val="tx1"/>
            </a:solidFill>
          </a:ln>
        </p:spPr>
        <p:txBody>
          <a:bodyPr wrap="square" rtlCol="0">
            <a:spAutoFit/>
          </a:bodyPr>
          <a:lstStyle/>
          <a:p>
            <a:pPr algn="ctr"/>
            <a:r>
              <a:rPr lang="hu-HU" dirty="0"/>
              <a:t>Előzetes</a:t>
            </a:r>
            <a:endParaRPr lang="en-US" dirty="0"/>
          </a:p>
        </p:txBody>
      </p:sp>
      <p:sp>
        <p:nvSpPr>
          <p:cNvPr id="15" name="Szövegdoboz 14">
            <a:extLst>
              <a:ext uri="{FF2B5EF4-FFF2-40B4-BE49-F238E27FC236}">
                <a16:creationId xmlns:a16="http://schemas.microsoft.com/office/drawing/2014/main" id="{0970DC72-78A5-4A4F-A4A2-8F55FD48F162}"/>
              </a:ext>
            </a:extLst>
          </p:cNvPr>
          <p:cNvSpPr txBox="1"/>
          <p:nvPr/>
        </p:nvSpPr>
        <p:spPr>
          <a:xfrm>
            <a:off x="7940778" y="1356852"/>
            <a:ext cx="3471295" cy="369332"/>
          </a:xfrm>
          <a:prstGeom prst="rect">
            <a:avLst/>
          </a:prstGeom>
          <a:solidFill>
            <a:schemeClr val="tx1"/>
          </a:solidFill>
          <a:ln>
            <a:noFill/>
          </a:ln>
        </p:spPr>
        <p:txBody>
          <a:bodyPr wrap="square" rtlCol="0">
            <a:spAutoFit/>
          </a:bodyPr>
          <a:lstStyle/>
          <a:p>
            <a:pPr algn="ctr"/>
            <a:r>
              <a:rPr lang="hu-HU" dirty="0">
                <a:solidFill>
                  <a:schemeClr val="bg1"/>
                </a:solidFill>
              </a:rPr>
              <a:t>Utólagos</a:t>
            </a:r>
            <a:endParaRPr lang="en-US" dirty="0">
              <a:solidFill>
                <a:schemeClr val="bg1"/>
              </a:solidFill>
            </a:endParaRPr>
          </a:p>
        </p:txBody>
      </p:sp>
      <p:sp>
        <p:nvSpPr>
          <p:cNvPr id="17" name="Footer Placeholder 3">
            <a:extLst>
              <a:ext uri="{FF2B5EF4-FFF2-40B4-BE49-F238E27FC236}">
                <a16:creationId xmlns:a16="http://schemas.microsoft.com/office/drawing/2014/main" id="{932A9997-971B-4546-B74B-F05EE51BF351}"/>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2545466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1">
            <a:extLst>
              <a:ext uri="{FF2B5EF4-FFF2-40B4-BE49-F238E27FC236}">
                <a16:creationId xmlns:a16="http://schemas.microsoft.com/office/drawing/2014/main" id="{5D24D5E8-DC9C-400B-B27F-3203076C5ED1}"/>
              </a:ext>
            </a:extLst>
          </p:cNvPr>
          <p:cNvGraphicFramePr>
            <a:graphicFrameLocks/>
          </p:cNvGraphicFramePr>
          <p:nvPr>
            <p:extLst>
              <p:ext uri="{D42A27DB-BD31-4B8C-83A1-F6EECF244321}">
                <p14:modId xmlns:p14="http://schemas.microsoft.com/office/powerpoint/2010/main" val="2610355798"/>
              </p:ext>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2495048" y="197211"/>
            <a:ext cx="7201903"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Interpretáció „</a:t>
            </a:r>
            <a:r>
              <a:rPr lang="hu-HU" sz="3200" i="1" dirty="0">
                <a:latin typeface="Work Sans Light" panose="00000400000000000000" pitchFamily="2" charset="-18"/>
              </a:rPr>
              <a:t>in </a:t>
            </a:r>
            <a:r>
              <a:rPr lang="hu-HU" sz="3200" i="1" dirty="0" err="1">
                <a:latin typeface="Work Sans Light" panose="00000400000000000000" pitchFamily="2" charset="-18"/>
              </a:rPr>
              <a:t>silico</a:t>
            </a:r>
            <a:r>
              <a:rPr lang="hu-HU" sz="3200" dirty="0">
                <a:latin typeface="Work Sans Light" panose="00000400000000000000" pitchFamily="2" charset="-18"/>
              </a:rPr>
              <a:t>” biológusok és gépi tanulás segítségével</a:t>
            </a:r>
          </a:p>
        </p:txBody>
      </p:sp>
      <p:sp>
        <p:nvSpPr>
          <p:cNvPr id="13" name="Oval 5">
            <a:extLst>
              <a:ext uri="{FF2B5EF4-FFF2-40B4-BE49-F238E27FC236}">
                <a16:creationId xmlns:a16="http://schemas.microsoft.com/office/drawing/2014/main" id="{B89F6603-71AE-4669-97C8-3F6FF18DF3E2}"/>
              </a:ext>
            </a:extLst>
          </p:cNvPr>
          <p:cNvSpPr/>
          <p:nvPr/>
        </p:nvSpPr>
        <p:spPr>
          <a:xfrm>
            <a:off x="4433158" y="2979952"/>
            <a:ext cx="3460595" cy="1710796"/>
          </a:xfrm>
          <a:prstGeom prst="ellipse">
            <a:avLst/>
          </a:prstGeom>
          <a:noFill/>
          <a:ln w="38100">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6">
            <a:extLst>
              <a:ext uri="{FF2B5EF4-FFF2-40B4-BE49-F238E27FC236}">
                <a16:creationId xmlns:a16="http://schemas.microsoft.com/office/drawing/2014/main" id="{DF36AC11-CBB5-4500-8403-CC960C1045B7}"/>
              </a:ext>
            </a:extLst>
          </p:cNvPr>
          <p:cNvSpPr/>
          <p:nvPr/>
        </p:nvSpPr>
        <p:spPr>
          <a:xfrm>
            <a:off x="2418347" y="2165683"/>
            <a:ext cx="3677653" cy="3501095"/>
          </a:xfrm>
          <a:prstGeom prst="ellipse">
            <a:avLst/>
          </a:prstGeom>
          <a:noFill/>
          <a:ln w="38100">
            <a:solidFill>
              <a:srgbClr val="1EB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7">
            <a:extLst>
              <a:ext uri="{FF2B5EF4-FFF2-40B4-BE49-F238E27FC236}">
                <a16:creationId xmlns:a16="http://schemas.microsoft.com/office/drawing/2014/main" id="{BBA6F022-569E-4624-93BD-69CD2E8714D1}"/>
              </a:ext>
            </a:extLst>
          </p:cNvPr>
          <p:cNvSpPr/>
          <p:nvPr/>
        </p:nvSpPr>
        <p:spPr>
          <a:xfrm>
            <a:off x="6230911" y="2252105"/>
            <a:ext cx="3791394" cy="3631338"/>
          </a:xfrm>
          <a:prstGeom prst="ellipse">
            <a:avLst/>
          </a:prstGeom>
          <a:noFill/>
          <a:ln w="38100">
            <a:solidFill>
              <a:srgbClr val="1EB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Szövegdoboz 22">
            <a:extLst>
              <a:ext uri="{FF2B5EF4-FFF2-40B4-BE49-F238E27FC236}">
                <a16:creationId xmlns:a16="http://schemas.microsoft.com/office/drawing/2014/main" id="{68D3AE31-10D9-48B3-80E4-F85FAD534B94}"/>
              </a:ext>
            </a:extLst>
          </p:cNvPr>
          <p:cNvSpPr txBox="1"/>
          <p:nvPr/>
        </p:nvSpPr>
        <p:spPr>
          <a:xfrm>
            <a:off x="1007830" y="5961118"/>
            <a:ext cx="62439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i="0" u="none" strike="noStrike" kern="1200" cap="none" spc="0" normalizeH="0" baseline="0" noProof="0" dirty="0">
                <a:ln>
                  <a:noFill/>
                </a:ln>
                <a:solidFill>
                  <a:prstClr val="white"/>
                </a:solidFill>
                <a:effectLst/>
                <a:highlight>
                  <a:srgbClr val="353535"/>
                </a:highlight>
                <a:uLnTx/>
                <a:uFillTx/>
                <a:ea typeface="+mn-ea"/>
                <a:cs typeface="+mn-cs"/>
              </a:rPr>
              <a:t>Kísérletes mérés a laborból,</a:t>
            </a:r>
            <a:r>
              <a:rPr kumimoji="0" lang="hu-HU" sz="1600" i="0" u="none" strike="noStrike" kern="1200" cap="none" spc="0" normalizeH="0" noProof="0" dirty="0">
                <a:ln>
                  <a:noFill/>
                </a:ln>
                <a:solidFill>
                  <a:prstClr val="white"/>
                </a:solidFill>
                <a:effectLst/>
                <a:highlight>
                  <a:srgbClr val="353535"/>
                </a:highlight>
                <a:uLnTx/>
                <a:uFillTx/>
                <a:ea typeface="+mn-ea"/>
                <a:cs typeface="+mn-cs"/>
              </a:rPr>
              <a:t> kb. 100 adatpont</a:t>
            </a:r>
            <a:endParaRPr kumimoji="0" lang="en-AU" sz="1600" i="0" u="none" strike="noStrike" kern="1200" cap="none" spc="0" normalizeH="0" baseline="0" noProof="0" dirty="0">
              <a:ln>
                <a:noFill/>
              </a:ln>
              <a:solidFill>
                <a:prstClr val="white"/>
              </a:solidFill>
              <a:effectLst/>
              <a:highlight>
                <a:srgbClr val="353535"/>
              </a:highlight>
              <a:uLnTx/>
              <a:uFillTx/>
              <a:ea typeface="+mn-ea"/>
              <a:cs typeface="+mn-cs"/>
            </a:endParaRPr>
          </a:p>
        </p:txBody>
      </p:sp>
      <p:sp>
        <p:nvSpPr>
          <p:cNvPr id="18" name="Szövegdoboz 22">
            <a:extLst>
              <a:ext uri="{FF2B5EF4-FFF2-40B4-BE49-F238E27FC236}">
                <a16:creationId xmlns:a16="http://schemas.microsoft.com/office/drawing/2014/main" id="{8AAD489A-C86F-441B-BF88-C6C5A99FFA6E}"/>
              </a:ext>
            </a:extLst>
          </p:cNvPr>
          <p:cNvSpPr txBox="1"/>
          <p:nvPr/>
        </p:nvSpPr>
        <p:spPr>
          <a:xfrm>
            <a:off x="7083092" y="1338396"/>
            <a:ext cx="453952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600" i="0" u="none" strike="noStrike" kern="1200" cap="none" spc="0" normalizeH="0" baseline="0" noProof="0" dirty="0">
                <a:ln>
                  <a:noFill/>
                </a:ln>
                <a:solidFill>
                  <a:prstClr val="white"/>
                </a:solidFill>
                <a:effectLst/>
                <a:highlight>
                  <a:srgbClr val="46B4AA"/>
                </a:highlight>
                <a:uLnTx/>
                <a:uFillTx/>
                <a:ea typeface="+mn-ea"/>
                <a:cs typeface="+mn-cs"/>
              </a:rPr>
              <a:t>Turbine </a:t>
            </a:r>
            <a:r>
              <a:rPr kumimoji="0" lang="hu-HU" sz="1600" i="0" u="none" strike="noStrike" kern="1200" cap="none" spc="0" normalizeH="0" baseline="0" noProof="0" dirty="0">
                <a:ln>
                  <a:noFill/>
                </a:ln>
                <a:solidFill>
                  <a:prstClr val="white"/>
                </a:solidFill>
                <a:effectLst/>
                <a:highlight>
                  <a:srgbClr val="46B4AA"/>
                </a:highlight>
                <a:uLnTx/>
                <a:uFillTx/>
                <a:ea typeface="+mn-ea"/>
                <a:cs typeface="+mn-cs"/>
              </a:rPr>
              <a:t>szimulált</a:t>
            </a:r>
            <a:r>
              <a:rPr kumimoji="0" lang="hu-HU" sz="1600" i="0" u="none" strike="noStrike" kern="1200" cap="none" spc="0" normalizeH="0" noProof="0" dirty="0">
                <a:ln>
                  <a:noFill/>
                </a:ln>
                <a:solidFill>
                  <a:prstClr val="white"/>
                </a:solidFill>
                <a:effectLst/>
                <a:highlight>
                  <a:srgbClr val="46B4AA"/>
                </a:highlight>
                <a:uLnTx/>
                <a:uFillTx/>
                <a:ea typeface="+mn-ea"/>
                <a:cs typeface="+mn-cs"/>
              </a:rPr>
              <a:t> adatkészlet példa: 2,3 millió sejtvonalas mérés</a:t>
            </a:r>
            <a:endParaRPr kumimoji="0" lang="en-AU" sz="1600" i="0" u="none" strike="noStrike" kern="1200" cap="none" spc="0" normalizeH="0" baseline="0" noProof="0" dirty="0">
              <a:ln>
                <a:noFill/>
              </a:ln>
              <a:solidFill>
                <a:prstClr val="white"/>
              </a:solidFill>
              <a:effectLst/>
              <a:highlight>
                <a:srgbClr val="46B4AA"/>
              </a:highlight>
              <a:uLnTx/>
              <a:uFillTx/>
              <a:ea typeface="+mn-ea"/>
              <a:cs typeface="+mn-cs"/>
            </a:endParaRPr>
          </a:p>
        </p:txBody>
      </p:sp>
      <p:sp>
        <p:nvSpPr>
          <p:cNvPr id="19" name="Ellipszis 18">
            <a:extLst>
              <a:ext uri="{FF2B5EF4-FFF2-40B4-BE49-F238E27FC236}">
                <a16:creationId xmlns:a16="http://schemas.microsoft.com/office/drawing/2014/main" id="{77B12EB6-67C9-4CE0-8524-252289CE2D08}"/>
              </a:ext>
            </a:extLst>
          </p:cNvPr>
          <p:cNvSpPr/>
          <p:nvPr/>
        </p:nvSpPr>
        <p:spPr>
          <a:xfrm>
            <a:off x="11431611" y="325946"/>
            <a:ext cx="396372" cy="37635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ooter Placeholder 3">
            <a:extLst>
              <a:ext uri="{FF2B5EF4-FFF2-40B4-BE49-F238E27FC236}">
                <a16:creationId xmlns:a16="http://schemas.microsoft.com/office/drawing/2014/main" id="{F5A65475-898F-4BFD-9ED5-DE49F03A0DE2}"/>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201004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7" dur="500"/>
                                        <p:tgtEl>
                                          <p:spTgt spid="10">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fade">
                                      <p:cBhvr>
                                        <p:cTn id="10" dur="500"/>
                                        <p:tgtEl>
                                          <p:spTgt spid="10">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fade">
                                      <p:cBhvr>
                                        <p:cTn id="15" dur="500"/>
                                        <p:tgtEl>
                                          <p:spTgt spid="10">
                                            <p:graphicEl>
                                              <a:chart seriesIdx="1" categoryIdx="-4" bldStep="series"/>
                                            </p:graphic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fade">
                                      <p:cBhvr>
                                        <p:cTn id="19" dur="200"/>
                                        <p:tgtEl>
                                          <p:spTgt spid="10">
                                            <p:graphicEl>
                                              <a:chart seriesIdx="2" categoryIdx="-4" bldStep="series"/>
                                            </p:graphicEl>
                                          </p:spTgt>
                                        </p:tgtEl>
                                      </p:cBhvr>
                                    </p:animEffect>
                                  </p:childTnLst>
                                </p:cTn>
                              </p:par>
                            </p:childTnLst>
                          </p:cTn>
                        </p:par>
                        <p:par>
                          <p:cTn id="20" fill="hold">
                            <p:stCondLst>
                              <p:cond delay="700"/>
                            </p:stCondLst>
                            <p:childTnLst>
                              <p:par>
                                <p:cTn id="21" presetID="10" presetClass="entr" presetSubtype="0" fill="hold" grpId="0" nodeType="afterEffect">
                                  <p:stCondLst>
                                    <p:cond delay="0"/>
                                  </p:stCondLst>
                                  <p:childTnLst>
                                    <p:set>
                                      <p:cBhvr>
                                        <p:cTn id="22" dur="1" fill="hold">
                                          <p:stCondLst>
                                            <p:cond delay="0"/>
                                          </p:stCondLst>
                                        </p:cTn>
                                        <p:tgtEl>
                                          <p:spTgt spid="10">
                                            <p:graphicEl>
                                              <a:chart seriesIdx="3" categoryIdx="-4" bldStep="series"/>
                                            </p:graphicEl>
                                          </p:spTgt>
                                        </p:tgtEl>
                                        <p:attrNameLst>
                                          <p:attrName>style.visibility</p:attrName>
                                        </p:attrNameLst>
                                      </p:cBhvr>
                                      <p:to>
                                        <p:strVal val="visible"/>
                                      </p:to>
                                    </p:set>
                                    <p:animEffect transition="in" filter="fade">
                                      <p:cBhvr>
                                        <p:cTn id="23" dur="200"/>
                                        <p:tgtEl>
                                          <p:spTgt spid="10">
                                            <p:graphicEl>
                                              <a:chart seriesIdx="3" categoryIdx="-4" bldStep="series"/>
                                            </p:graphicEl>
                                          </p:spTgt>
                                        </p:tgtEl>
                                      </p:cBhvr>
                                    </p:animEffect>
                                  </p:childTnLst>
                                </p:cTn>
                              </p:par>
                            </p:childTnLst>
                          </p:cTn>
                        </p:par>
                        <p:par>
                          <p:cTn id="24" fill="hold">
                            <p:stCondLst>
                              <p:cond delay="900"/>
                            </p:stCondLst>
                            <p:childTnLst>
                              <p:par>
                                <p:cTn id="25" presetID="10" presetClass="entr" presetSubtype="0" fill="hold" grpId="0" nodeType="afterEffect">
                                  <p:stCondLst>
                                    <p:cond delay="0"/>
                                  </p:stCondLst>
                                  <p:childTnLst>
                                    <p:set>
                                      <p:cBhvr>
                                        <p:cTn id="26" dur="1" fill="hold">
                                          <p:stCondLst>
                                            <p:cond delay="0"/>
                                          </p:stCondLst>
                                        </p:cTn>
                                        <p:tgtEl>
                                          <p:spTgt spid="10">
                                            <p:graphicEl>
                                              <a:chart seriesIdx="4" categoryIdx="-4" bldStep="series"/>
                                            </p:graphicEl>
                                          </p:spTgt>
                                        </p:tgtEl>
                                        <p:attrNameLst>
                                          <p:attrName>style.visibility</p:attrName>
                                        </p:attrNameLst>
                                      </p:cBhvr>
                                      <p:to>
                                        <p:strVal val="visible"/>
                                      </p:to>
                                    </p:set>
                                    <p:animEffect transition="in" filter="fade">
                                      <p:cBhvr>
                                        <p:cTn id="27" dur="200"/>
                                        <p:tgtEl>
                                          <p:spTgt spid="10">
                                            <p:graphicEl>
                                              <a:chart seriesIdx="4" categoryIdx="-4" bldStep="series"/>
                                            </p:graphicEl>
                                          </p:spTgt>
                                        </p:tgtEl>
                                      </p:cBhvr>
                                    </p:animEffect>
                                  </p:childTnLst>
                                </p:cTn>
                              </p:par>
                            </p:childTnLst>
                          </p:cTn>
                        </p:par>
                        <p:par>
                          <p:cTn id="28" fill="hold">
                            <p:stCondLst>
                              <p:cond delay="1100"/>
                            </p:stCondLst>
                            <p:childTnLst>
                              <p:par>
                                <p:cTn id="29" presetID="10" presetClass="entr" presetSubtype="0" fill="hold" grpId="0" nodeType="afterEffect">
                                  <p:stCondLst>
                                    <p:cond delay="0"/>
                                  </p:stCondLst>
                                  <p:childTnLst>
                                    <p:set>
                                      <p:cBhvr>
                                        <p:cTn id="30" dur="1" fill="hold">
                                          <p:stCondLst>
                                            <p:cond delay="0"/>
                                          </p:stCondLst>
                                        </p:cTn>
                                        <p:tgtEl>
                                          <p:spTgt spid="10">
                                            <p:graphicEl>
                                              <a:chart seriesIdx="5" categoryIdx="-4" bldStep="series"/>
                                            </p:graphicEl>
                                          </p:spTgt>
                                        </p:tgtEl>
                                        <p:attrNameLst>
                                          <p:attrName>style.visibility</p:attrName>
                                        </p:attrNameLst>
                                      </p:cBhvr>
                                      <p:to>
                                        <p:strVal val="visible"/>
                                      </p:to>
                                    </p:set>
                                    <p:animEffect transition="in" filter="fade">
                                      <p:cBhvr>
                                        <p:cTn id="31" dur="200"/>
                                        <p:tgtEl>
                                          <p:spTgt spid="10">
                                            <p:graphicEl>
                                              <a:chart seriesIdx="5" categoryIdx="-4" bldStep="series"/>
                                            </p:graphicEl>
                                          </p:spTgt>
                                        </p:tgtEl>
                                      </p:cBhvr>
                                    </p:animEffect>
                                  </p:childTnLst>
                                </p:cTn>
                              </p:par>
                            </p:childTnLst>
                          </p:cTn>
                        </p:par>
                        <p:par>
                          <p:cTn id="32" fill="hold">
                            <p:stCondLst>
                              <p:cond delay="1300"/>
                            </p:stCondLst>
                            <p:childTnLst>
                              <p:par>
                                <p:cTn id="33" presetID="10" presetClass="entr" presetSubtype="0" fill="hold" grpId="0" nodeType="afterEffect">
                                  <p:stCondLst>
                                    <p:cond delay="0"/>
                                  </p:stCondLst>
                                  <p:childTnLst>
                                    <p:set>
                                      <p:cBhvr>
                                        <p:cTn id="34" dur="1" fill="hold">
                                          <p:stCondLst>
                                            <p:cond delay="0"/>
                                          </p:stCondLst>
                                        </p:cTn>
                                        <p:tgtEl>
                                          <p:spTgt spid="10">
                                            <p:graphicEl>
                                              <a:chart seriesIdx="6" categoryIdx="-4" bldStep="series"/>
                                            </p:graphicEl>
                                          </p:spTgt>
                                        </p:tgtEl>
                                        <p:attrNameLst>
                                          <p:attrName>style.visibility</p:attrName>
                                        </p:attrNameLst>
                                      </p:cBhvr>
                                      <p:to>
                                        <p:strVal val="visible"/>
                                      </p:to>
                                    </p:set>
                                    <p:animEffect transition="in" filter="fade">
                                      <p:cBhvr>
                                        <p:cTn id="35" dur="200"/>
                                        <p:tgtEl>
                                          <p:spTgt spid="10">
                                            <p:graphicEl>
                                              <a:chart seriesIdx="6" categoryIdx="-4" bldStep="series"/>
                                            </p:graphic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0">
                                            <p:graphicEl>
                                              <a:chart seriesIdx="7" categoryIdx="-4" bldStep="series"/>
                                            </p:graphicEl>
                                          </p:spTgt>
                                        </p:tgtEl>
                                        <p:attrNameLst>
                                          <p:attrName>style.visibility</p:attrName>
                                        </p:attrNameLst>
                                      </p:cBhvr>
                                      <p:to>
                                        <p:strVal val="visible"/>
                                      </p:to>
                                    </p:set>
                                    <p:animEffect transition="in" filter="fade">
                                      <p:cBhvr>
                                        <p:cTn id="39" dur="200"/>
                                        <p:tgtEl>
                                          <p:spTgt spid="10">
                                            <p:graphicEl>
                                              <a:chart seriesIdx="7" categoryIdx="-4" bldStep="series"/>
                                            </p:graphicEl>
                                          </p:spTgt>
                                        </p:tgtEl>
                                      </p:cBhvr>
                                    </p:animEffect>
                                  </p:childTnLst>
                                </p:cTn>
                              </p:par>
                            </p:childTnLst>
                          </p:cTn>
                        </p:par>
                        <p:par>
                          <p:cTn id="40" fill="hold">
                            <p:stCondLst>
                              <p:cond delay="1700"/>
                            </p:stCondLst>
                            <p:childTnLst>
                              <p:par>
                                <p:cTn id="41" presetID="10" presetClass="entr" presetSubtype="0" fill="hold" grpId="0" nodeType="afterEffect">
                                  <p:stCondLst>
                                    <p:cond delay="0"/>
                                  </p:stCondLst>
                                  <p:childTnLst>
                                    <p:set>
                                      <p:cBhvr>
                                        <p:cTn id="42" dur="1" fill="hold">
                                          <p:stCondLst>
                                            <p:cond delay="0"/>
                                          </p:stCondLst>
                                        </p:cTn>
                                        <p:tgtEl>
                                          <p:spTgt spid="10">
                                            <p:graphicEl>
                                              <a:chart seriesIdx="8" categoryIdx="-4" bldStep="series"/>
                                            </p:graphicEl>
                                          </p:spTgt>
                                        </p:tgtEl>
                                        <p:attrNameLst>
                                          <p:attrName>style.visibility</p:attrName>
                                        </p:attrNameLst>
                                      </p:cBhvr>
                                      <p:to>
                                        <p:strVal val="visible"/>
                                      </p:to>
                                    </p:set>
                                    <p:animEffect transition="in" filter="fade">
                                      <p:cBhvr>
                                        <p:cTn id="43" dur="200"/>
                                        <p:tgtEl>
                                          <p:spTgt spid="10">
                                            <p:graphicEl>
                                              <a:chart seriesIdx="8" categoryIdx="-4" bldStep="series"/>
                                            </p:graphicEl>
                                          </p:spTgt>
                                        </p:tgtEl>
                                      </p:cBhvr>
                                    </p:animEffect>
                                  </p:childTnLst>
                                </p:cTn>
                              </p:par>
                            </p:childTnLst>
                          </p:cTn>
                        </p:par>
                        <p:par>
                          <p:cTn id="44" fill="hold">
                            <p:stCondLst>
                              <p:cond delay="1900"/>
                            </p:stCondLst>
                            <p:childTnLst>
                              <p:par>
                                <p:cTn id="45" presetID="10" presetClass="entr" presetSubtype="0" fill="hold" grpId="0" nodeType="afterEffect">
                                  <p:stCondLst>
                                    <p:cond delay="0"/>
                                  </p:stCondLst>
                                  <p:childTnLst>
                                    <p:set>
                                      <p:cBhvr>
                                        <p:cTn id="46" dur="1" fill="hold">
                                          <p:stCondLst>
                                            <p:cond delay="0"/>
                                          </p:stCondLst>
                                        </p:cTn>
                                        <p:tgtEl>
                                          <p:spTgt spid="10">
                                            <p:graphicEl>
                                              <a:chart seriesIdx="9" categoryIdx="-4" bldStep="series"/>
                                            </p:graphicEl>
                                          </p:spTgt>
                                        </p:tgtEl>
                                        <p:attrNameLst>
                                          <p:attrName>style.visibility</p:attrName>
                                        </p:attrNameLst>
                                      </p:cBhvr>
                                      <p:to>
                                        <p:strVal val="visible"/>
                                      </p:to>
                                    </p:set>
                                    <p:animEffect transition="in" filter="fade">
                                      <p:cBhvr>
                                        <p:cTn id="47" dur="200"/>
                                        <p:tgtEl>
                                          <p:spTgt spid="10">
                                            <p:graphicEl>
                                              <a:chart seriesIdx="9" categoryIdx="-4" bldStep="series"/>
                                            </p:graphicEl>
                                          </p:spTgt>
                                        </p:tgtEl>
                                      </p:cBhvr>
                                    </p:animEffect>
                                  </p:childTnLst>
                                </p:cTn>
                              </p:par>
                            </p:childTnLst>
                          </p:cTn>
                        </p:par>
                        <p:par>
                          <p:cTn id="48" fill="hold">
                            <p:stCondLst>
                              <p:cond delay="2100"/>
                            </p:stCondLst>
                            <p:childTnLst>
                              <p:par>
                                <p:cTn id="49" presetID="10" presetClass="entr" presetSubtype="0" fill="hold" grpId="0" nodeType="afterEffect">
                                  <p:stCondLst>
                                    <p:cond delay="0"/>
                                  </p:stCondLst>
                                  <p:childTnLst>
                                    <p:set>
                                      <p:cBhvr>
                                        <p:cTn id="50" dur="1" fill="hold">
                                          <p:stCondLst>
                                            <p:cond delay="0"/>
                                          </p:stCondLst>
                                        </p:cTn>
                                        <p:tgtEl>
                                          <p:spTgt spid="10">
                                            <p:graphicEl>
                                              <a:chart seriesIdx="10" categoryIdx="-4" bldStep="series"/>
                                            </p:graphicEl>
                                          </p:spTgt>
                                        </p:tgtEl>
                                        <p:attrNameLst>
                                          <p:attrName>style.visibility</p:attrName>
                                        </p:attrNameLst>
                                      </p:cBhvr>
                                      <p:to>
                                        <p:strVal val="visible"/>
                                      </p:to>
                                    </p:set>
                                    <p:animEffect transition="in" filter="fade">
                                      <p:cBhvr>
                                        <p:cTn id="51" dur="200"/>
                                        <p:tgtEl>
                                          <p:spTgt spid="10">
                                            <p:graphicEl>
                                              <a:chart seriesIdx="10" categoryIdx="-4" bldStep="series"/>
                                            </p:graphicEl>
                                          </p:spTgt>
                                        </p:tgtEl>
                                      </p:cBhvr>
                                    </p:animEffect>
                                  </p:childTnLst>
                                </p:cTn>
                              </p:par>
                            </p:childTnLst>
                          </p:cTn>
                        </p:par>
                        <p:par>
                          <p:cTn id="52" fill="hold">
                            <p:stCondLst>
                              <p:cond delay="2300"/>
                            </p:stCondLst>
                            <p:childTnLst>
                              <p:par>
                                <p:cTn id="53" presetID="10" presetClass="entr" presetSubtype="0" fill="hold" grpId="0" nodeType="afterEffect">
                                  <p:stCondLst>
                                    <p:cond delay="0"/>
                                  </p:stCondLst>
                                  <p:childTnLst>
                                    <p:set>
                                      <p:cBhvr>
                                        <p:cTn id="54" dur="1" fill="hold">
                                          <p:stCondLst>
                                            <p:cond delay="0"/>
                                          </p:stCondLst>
                                        </p:cTn>
                                        <p:tgtEl>
                                          <p:spTgt spid="10">
                                            <p:graphicEl>
                                              <a:chart seriesIdx="11" categoryIdx="-4" bldStep="series"/>
                                            </p:graphicEl>
                                          </p:spTgt>
                                        </p:tgtEl>
                                        <p:attrNameLst>
                                          <p:attrName>style.visibility</p:attrName>
                                        </p:attrNameLst>
                                      </p:cBhvr>
                                      <p:to>
                                        <p:strVal val="visible"/>
                                      </p:to>
                                    </p:set>
                                    <p:animEffect transition="in" filter="fade">
                                      <p:cBhvr>
                                        <p:cTn id="55" dur="200"/>
                                        <p:tgtEl>
                                          <p:spTgt spid="10">
                                            <p:graphicEl>
                                              <a:chart seriesIdx="11" categoryIdx="-4" bldStep="series"/>
                                            </p:graphicEl>
                                          </p:spTgt>
                                        </p:tgtEl>
                                      </p:cBhvr>
                                    </p:animEffec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10">
                                            <p:graphicEl>
                                              <a:chart seriesIdx="12" categoryIdx="-4" bldStep="series"/>
                                            </p:graphicEl>
                                          </p:spTgt>
                                        </p:tgtEl>
                                        <p:attrNameLst>
                                          <p:attrName>style.visibility</p:attrName>
                                        </p:attrNameLst>
                                      </p:cBhvr>
                                      <p:to>
                                        <p:strVal val="visible"/>
                                      </p:to>
                                    </p:set>
                                    <p:animEffect transition="in" filter="fade">
                                      <p:cBhvr>
                                        <p:cTn id="59" dur="200"/>
                                        <p:tgtEl>
                                          <p:spTgt spid="10">
                                            <p:graphicEl>
                                              <a:chart seriesIdx="12" categoryIdx="-4" bldStep="series"/>
                                            </p:graphicEl>
                                          </p:spTgt>
                                        </p:tgtEl>
                                      </p:cBhvr>
                                    </p:animEffect>
                                  </p:childTnLst>
                                </p:cTn>
                              </p:par>
                            </p:childTnLst>
                          </p:cTn>
                        </p:par>
                        <p:par>
                          <p:cTn id="60" fill="hold">
                            <p:stCondLst>
                              <p:cond delay="2700"/>
                            </p:stCondLst>
                            <p:childTnLst>
                              <p:par>
                                <p:cTn id="61" presetID="10" presetClass="entr" presetSubtype="0" fill="hold" grpId="0" nodeType="afterEffect">
                                  <p:stCondLst>
                                    <p:cond delay="0"/>
                                  </p:stCondLst>
                                  <p:childTnLst>
                                    <p:set>
                                      <p:cBhvr>
                                        <p:cTn id="62" dur="1" fill="hold">
                                          <p:stCondLst>
                                            <p:cond delay="0"/>
                                          </p:stCondLst>
                                        </p:cTn>
                                        <p:tgtEl>
                                          <p:spTgt spid="10">
                                            <p:graphicEl>
                                              <a:chart seriesIdx="13" categoryIdx="-4" bldStep="series"/>
                                            </p:graphicEl>
                                          </p:spTgt>
                                        </p:tgtEl>
                                        <p:attrNameLst>
                                          <p:attrName>style.visibility</p:attrName>
                                        </p:attrNameLst>
                                      </p:cBhvr>
                                      <p:to>
                                        <p:strVal val="visible"/>
                                      </p:to>
                                    </p:set>
                                    <p:animEffect transition="in" filter="fade">
                                      <p:cBhvr>
                                        <p:cTn id="63" dur="200"/>
                                        <p:tgtEl>
                                          <p:spTgt spid="10">
                                            <p:graphicEl>
                                              <a:chart seriesIdx="13" categoryIdx="-4" bldStep="series"/>
                                            </p:graphicEl>
                                          </p:spTgt>
                                        </p:tgtEl>
                                      </p:cBhvr>
                                    </p:animEffect>
                                  </p:childTnLst>
                                </p:cTn>
                              </p:par>
                            </p:childTnLst>
                          </p:cTn>
                        </p:par>
                        <p:par>
                          <p:cTn id="64" fill="hold">
                            <p:stCondLst>
                              <p:cond delay="2900"/>
                            </p:stCondLst>
                            <p:childTnLst>
                              <p:par>
                                <p:cTn id="65" presetID="10" presetClass="entr" presetSubtype="0" fill="hold" grpId="0" nodeType="afterEffect">
                                  <p:stCondLst>
                                    <p:cond delay="0"/>
                                  </p:stCondLst>
                                  <p:childTnLst>
                                    <p:set>
                                      <p:cBhvr>
                                        <p:cTn id="66" dur="1" fill="hold">
                                          <p:stCondLst>
                                            <p:cond delay="0"/>
                                          </p:stCondLst>
                                        </p:cTn>
                                        <p:tgtEl>
                                          <p:spTgt spid="10">
                                            <p:graphicEl>
                                              <a:chart seriesIdx="14" categoryIdx="-4" bldStep="series"/>
                                            </p:graphicEl>
                                          </p:spTgt>
                                        </p:tgtEl>
                                        <p:attrNameLst>
                                          <p:attrName>style.visibility</p:attrName>
                                        </p:attrNameLst>
                                      </p:cBhvr>
                                      <p:to>
                                        <p:strVal val="visible"/>
                                      </p:to>
                                    </p:set>
                                    <p:animEffect transition="in" filter="fade">
                                      <p:cBhvr>
                                        <p:cTn id="67" dur="200"/>
                                        <p:tgtEl>
                                          <p:spTgt spid="10">
                                            <p:graphicEl>
                                              <a:chart seriesIdx="14" categoryIdx="-4" bldStep="series"/>
                                            </p:graphicEl>
                                          </p:spTgt>
                                        </p:tgtEl>
                                      </p:cBhvr>
                                    </p:animEffect>
                                  </p:childTnLst>
                                </p:cTn>
                              </p:par>
                            </p:childTnLst>
                          </p:cTn>
                        </p:par>
                        <p:par>
                          <p:cTn id="68" fill="hold">
                            <p:stCondLst>
                              <p:cond delay="3100"/>
                            </p:stCondLst>
                            <p:childTnLst>
                              <p:par>
                                <p:cTn id="69" presetID="10" presetClass="entr" presetSubtype="0" fill="hold" grpId="0" nodeType="afterEffect">
                                  <p:stCondLst>
                                    <p:cond delay="0"/>
                                  </p:stCondLst>
                                  <p:childTnLst>
                                    <p:set>
                                      <p:cBhvr>
                                        <p:cTn id="70" dur="1" fill="hold">
                                          <p:stCondLst>
                                            <p:cond delay="0"/>
                                          </p:stCondLst>
                                        </p:cTn>
                                        <p:tgtEl>
                                          <p:spTgt spid="10">
                                            <p:graphicEl>
                                              <a:chart seriesIdx="15" categoryIdx="-4" bldStep="series"/>
                                            </p:graphicEl>
                                          </p:spTgt>
                                        </p:tgtEl>
                                        <p:attrNameLst>
                                          <p:attrName>style.visibility</p:attrName>
                                        </p:attrNameLst>
                                      </p:cBhvr>
                                      <p:to>
                                        <p:strVal val="visible"/>
                                      </p:to>
                                    </p:set>
                                    <p:animEffect transition="in" filter="fade">
                                      <p:cBhvr>
                                        <p:cTn id="71" dur="200"/>
                                        <p:tgtEl>
                                          <p:spTgt spid="10">
                                            <p:graphicEl>
                                              <a:chart seriesIdx="15" categoryIdx="-4" bldStep="series"/>
                                            </p:graphicEl>
                                          </p:spTgt>
                                        </p:tgtEl>
                                      </p:cBhvr>
                                    </p:animEffect>
                                  </p:childTnLst>
                                </p:cTn>
                              </p:par>
                            </p:childTnLst>
                          </p:cTn>
                        </p:par>
                        <p:par>
                          <p:cTn id="72" fill="hold">
                            <p:stCondLst>
                              <p:cond delay="3300"/>
                            </p:stCondLst>
                            <p:childTnLst>
                              <p:par>
                                <p:cTn id="73" presetID="10" presetClass="entr" presetSubtype="0" fill="hold" grpId="0" nodeType="afterEffect">
                                  <p:stCondLst>
                                    <p:cond delay="0"/>
                                  </p:stCondLst>
                                  <p:childTnLst>
                                    <p:set>
                                      <p:cBhvr>
                                        <p:cTn id="74" dur="1" fill="hold">
                                          <p:stCondLst>
                                            <p:cond delay="0"/>
                                          </p:stCondLst>
                                        </p:cTn>
                                        <p:tgtEl>
                                          <p:spTgt spid="10">
                                            <p:graphicEl>
                                              <a:chart seriesIdx="16" categoryIdx="-4" bldStep="series"/>
                                            </p:graphicEl>
                                          </p:spTgt>
                                        </p:tgtEl>
                                        <p:attrNameLst>
                                          <p:attrName>style.visibility</p:attrName>
                                        </p:attrNameLst>
                                      </p:cBhvr>
                                      <p:to>
                                        <p:strVal val="visible"/>
                                      </p:to>
                                    </p:set>
                                    <p:animEffect transition="in" filter="fade">
                                      <p:cBhvr>
                                        <p:cTn id="75" dur="200"/>
                                        <p:tgtEl>
                                          <p:spTgt spid="10">
                                            <p:graphicEl>
                                              <a:chart seriesIdx="16" categoryIdx="-4" bldStep="series"/>
                                            </p:graphicEl>
                                          </p:spTgt>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10">
                                            <p:graphicEl>
                                              <a:chart seriesIdx="17" categoryIdx="-4" bldStep="series"/>
                                            </p:graphicEl>
                                          </p:spTgt>
                                        </p:tgtEl>
                                        <p:attrNameLst>
                                          <p:attrName>style.visibility</p:attrName>
                                        </p:attrNameLst>
                                      </p:cBhvr>
                                      <p:to>
                                        <p:strVal val="visible"/>
                                      </p:to>
                                    </p:set>
                                    <p:animEffect transition="in" filter="fade">
                                      <p:cBhvr>
                                        <p:cTn id="79" dur="200"/>
                                        <p:tgtEl>
                                          <p:spTgt spid="10">
                                            <p:graphicEl>
                                              <a:chart seriesIdx="17" categoryIdx="-4" bldStep="series"/>
                                            </p:graphicEl>
                                          </p:spTgt>
                                        </p:tgtEl>
                                      </p:cBhvr>
                                    </p:animEffect>
                                  </p:childTnLst>
                                </p:cTn>
                              </p:par>
                            </p:childTnLst>
                          </p:cTn>
                        </p:par>
                        <p:par>
                          <p:cTn id="80" fill="hold">
                            <p:stCondLst>
                              <p:cond delay="3700"/>
                            </p:stCondLst>
                            <p:childTnLst>
                              <p:par>
                                <p:cTn id="81" presetID="10" presetClass="entr" presetSubtype="0" fill="hold" grpId="0" nodeType="afterEffect">
                                  <p:stCondLst>
                                    <p:cond delay="0"/>
                                  </p:stCondLst>
                                  <p:childTnLst>
                                    <p:set>
                                      <p:cBhvr>
                                        <p:cTn id="82" dur="1" fill="hold">
                                          <p:stCondLst>
                                            <p:cond delay="0"/>
                                          </p:stCondLst>
                                        </p:cTn>
                                        <p:tgtEl>
                                          <p:spTgt spid="10">
                                            <p:graphicEl>
                                              <a:chart seriesIdx="18" categoryIdx="-4" bldStep="series"/>
                                            </p:graphicEl>
                                          </p:spTgt>
                                        </p:tgtEl>
                                        <p:attrNameLst>
                                          <p:attrName>style.visibility</p:attrName>
                                        </p:attrNameLst>
                                      </p:cBhvr>
                                      <p:to>
                                        <p:strVal val="visible"/>
                                      </p:to>
                                    </p:set>
                                    <p:animEffect transition="in" filter="fade">
                                      <p:cBhvr>
                                        <p:cTn id="83" dur="200"/>
                                        <p:tgtEl>
                                          <p:spTgt spid="10">
                                            <p:graphicEl>
                                              <a:chart seriesIdx="18" categoryIdx="-4" bldStep="series"/>
                                            </p:graphicEl>
                                          </p:spTgt>
                                        </p:tgtEl>
                                      </p:cBhvr>
                                    </p:animEffect>
                                  </p:childTnLst>
                                </p:cTn>
                              </p:par>
                            </p:childTnLst>
                          </p:cTn>
                        </p:par>
                        <p:par>
                          <p:cTn id="84" fill="hold">
                            <p:stCondLst>
                              <p:cond delay="3900"/>
                            </p:stCondLst>
                            <p:childTnLst>
                              <p:par>
                                <p:cTn id="85" presetID="10" presetClass="entr" presetSubtype="0" fill="hold" grpId="0" nodeType="afterEffect">
                                  <p:stCondLst>
                                    <p:cond delay="0"/>
                                  </p:stCondLst>
                                  <p:childTnLst>
                                    <p:set>
                                      <p:cBhvr>
                                        <p:cTn id="86" dur="1" fill="hold">
                                          <p:stCondLst>
                                            <p:cond delay="0"/>
                                          </p:stCondLst>
                                        </p:cTn>
                                        <p:tgtEl>
                                          <p:spTgt spid="10">
                                            <p:graphicEl>
                                              <a:chart seriesIdx="19" categoryIdx="-4" bldStep="series"/>
                                            </p:graphicEl>
                                          </p:spTgt>
                                        </p:tgtEl>
                                        <p:attrNameLst>
                                          <p:attrName>style.visibility</p:attrName>
                                        </p:attrNameLst>
                                      </p:cBhvr>
                                      <p:to>
                                        <p:strVal val="visible"/>
                                      </p:to>
                                    </p:set>
                                    <p:animEffect transition="in" filter="fade">
                                      <p:cBhvr>
                                        <p:cTn id="87" dur="200"/>
                                        <p:tgtEl>
                                          <p:spTgt spid="10">
                                            <p:graphicEl>
                                              <a:chart seriesIdx="19" categoryIdx="-4" bldStep="series"/>
                                            </p:graphicEl>
                                          </p:spTgt>
                                        </p:tgtEl>
                                      </p:cBhvr>
                                    </p:animEffect>
                                  </p:childTnLst>
                                </p:cTn>
                              </p:par>
                            </p:childTnLst>
                          </p:cTn>
                        </p:par>
                        <p:par>
                          <p:cTn id="88" fill="hold">
                            <p:stCondLst>
                              <p:cond delay="4100"/>
                            </p:stCondLst>
                            <p:childTnLst>
                              <p:par>
                                <p:cTn id="89" presetID="10" presetClass="entr" presetSubtype="0" fill="hold" grpId="0" nodeType="afterEffect">
                                  <p:stCondLst>
                                    <p:cond delay="0"/>
                                  </p:stCondLst>
                                  <p:childTnLst>
                                    <p:set>
                                      <p:cBhvr>
                                        <p:cTn id="90" dur="1" fill="hold">
                                          <p:stCondLst>
                                            <p:cond delay="0"/>
                                          </p:stCondLst>
                                        </p:cTn>
                                        <p:tgtEl>
                                          <p:spTgt spid="10">
                                            <p:graphicEl>
                                              <a:chart seriesIdx="20" categoryIdx="-4" bldStep="series"/>
                                            </p:graphicEl>
                                          </p:spTgt>
                                        </p:tgtEl>
                                        <p:attrNameLst>
                                          <p:attrName>style.visibility</p:attrName>
                                        </p:attrNameLst>
                                      </p:cBhvr>
                                      <p:to>
                                        <p:strVal val="visible"/>
                                      </p:to>
                                    </p:set>
                                    <p:animEffect transition="in" filter="fade">
                                      <p:cBhvr>
                                        <p:cTn id="91" dur="200"/>
                                        <p:tgtEl>
                                          <p:spTgt spid="10">
                                            <p:graphicEl>
                                              <a:chart seriesIdx="20" categoryIdx="-4" bldStep="series"/>
                                            </p:graphicEl>
                                          </p:spTgt>
                                        </p:tgtEl>
                                      </p:cBhvr>
                                    </p:animEffect>
                                  </p:childTnLst>
                                </p:cTn>
                              </p:par>
                            </p:childTnLst>
                          </p:cTn>
                        </p:par>
                        <p:par>
                          <p:cTn id="92" fill="hold">
                            <p:stCondLst>
                              <p:cond delay="4300"/>
                            </p:stCondLst>
                            <p:childTnLst>
                              <p:par>
                                <p:cTn id="93" presetID="10" presetClass="entr" presetSubtype="0" fill="hold" grpId="0" nodeType="afterEffect">
                                  <p:stCondLst>
                                    <p:cond delay="0"/>
                                  </p:stCondLst>
                                  <p:childTnLst>
                                    <p:set>
                                      <p:cBhvr>
                                        <p:cTn id="94" dur="1" fill="hold">
                                          <p:stCondLst>
                                            <p:cond delay="0"/>
                                          </p:stCondLst>
                                        </p:cTn>
                                        <p:tgtEl>
                                          <p:spTgt spid="10">
                                            <p:graphicEl>
                                              <a:chart seriesIdx="21" categoryIdx="-4" bldStep="series"/>
                                            </p:graphicEl>
                                          </p:spTgt>
                                        </p:tgtEl>
                                        <p:attrNameLst>
                                          <p:attrName>style.visibility</p:attrName>
                                        </p:attrNameLst>
                                      </p:cBhvr>
                                      <p:to>
                                        <p:strVal val="visible"/>
                                      </p:to>
                                    </p:set>
                                    <p:animEffect transition="in" filter="fade">
                                      <p:cBhvr>
                                        <p:cTn id="95" dur="200"/>
                                        <p:tgtEl>
                                          <p:spTgt spid="10">
                                            <p:graphicEl>
                                              <a:chart seriesIdx="21" categoryIdx="-4" bldStep="series"/>
                                            </p:graphicEl>
                                          </p:spTgt>
                                        </p:tgtEl>
                                      </p:cBhvr>
                                    </p:animEffect>
                                  </p:childTnLst>
                                </p:cTn>
                              </p:par>
                            </p:childTnLst>
                          </p:cTn>
                        </p:par>
                        <p:par>
                          <p:cTn id="96" fill="hold">
                            <p:stCondLst>
                              <p:cond delay="4500"/>
                            </p:stCondLst>
                            <p:childTnLst>
                              <p:par>
                                <p:cTn id="97" presetID="10" presetClass="entr" presetSubtype="0" fill="hold" grpId="0" nodeType="afterEffect">
                                  <p:stCondLst>
                                    <p:cond delay="0"/>
                                  </p:stCondLst>
                                  <p:childTnLst>
                                    <p:set>
                                      <p:cBhvr>
                                        <p:cTn id="98" dur="1" fill="hold">
                                          <p:stCondLst>
                                            <p:cond delay="0"/>
                                          </p:stCondLst>
                                        </p:cTn>
                                        <p:tgtEl>
                                          <p:spTgt spid="10">
                                            <p:graphicEl>
                                              <a:chart seriesIdx="22" categoryIdx="-4" bldStep="series"/>
                                            </p:graphicEl>
                                          </p:spTgt>
                                        </p:tgtEl>
                                        <p:attrNameLst>
                                          <p:attrName>style.visibility</p:attrName>
                                        </p:attrNameLst>
                                      </p:cBhvr>
                                      <p:to>
                                        <p:strVal val="visible"/>
                                      </p:to>
                                    </p:set>
                                    <p:animEffect transition="in" filter="fade">
                                      <p:cBhvr>
                                        <p:cTn id="99" dur="200"/>
                                        <p:tgtEl>
                                          <p:spTgt spid="10">
                                            <p:graphicEl>
                                              <a:chart seriesIdx="22" categoryIdx="-4" bldStep="series"/>
                                            </p:graphicEl>
                                          </p:spTgt>
                                        </p:tgtEl>
                                      </p:cBhvr>
                                    </p:animEffect>
                                  </p:childTnLst>
                                </p:cTn>
                              </p:par>
                            </p:childTnLst>
                          </p:cTn>
                        </p:par>
                        <p:par>
                          <p:cTn id="100" fill="hold">
                            <p:stCondLst>
                              <p:cond delay="4700"/>
                            </p:stCondLst>
                            <p:childTnLst>
                              <p:par>
                                <p:cTn id="101" presetID="10" presetClass="entr" presetSubtype="0" fill="hold" grpId="0" nodeType="afterEffect">
                                  <p:stCondLst>
                                    <p:cond delay="0"/>
                                  </p:stCondLst>
                                  <p:childTnLst>
                                    <p:set>
                                      <p:cBhvr>
                                        <p:cTn id="102" dur="1" fill="hold">
                                          <p:stCondLst>
                                            <p:cond delay="0"/>
                                          </p:stCondLst>
                                        </p:cTn>
                                        <p:tgtEl>
                                          <p:spTgt spid="10">
                                            <p:graphicEl>
                                              <a:chart seriesIdx="23" categoryIdx="-4" bldStep="series"/>
                                            </p:graphicEl>
                                          </p:spTgt>
                                        </p:tgtEl>
                                        <p:attrNameLst>
                                          <p:attrName>style.visibility</p:attrName>
                                        </p:attrNameLst>
                                      </p:cBhvr>
                                      <p:to>
                                        <p:strVal val="visible"/>
                                      </p:to>
                                    </p:set>
                                    <p:animEffect transition="in" filter="fade">
                                      <p:cBhvr>
                                        <p:cTn id="103" dur="200"/>
                                        <p:tgtEl>
                                          <p:spTgt spid="10">
                                            <p:graphicEl>
                                              <a:chart seriesIdx="23" categoryIdx="-4" bldStep="series"/>
                                            </p:graphicEl>
                                          </p:spTgt>
                                        </p:tgtEl>
                                      </p:cBhvr>
                                    </p:animEffect>
                                  </p:childTnLst>
                                </p:cTn>
                              </p:par>
                            </p:childTnLst>
                          </p:cTn>
                        </p:par>
                        <p:par>
                          <p:cTn id="104" fill="hold">
                            <p:stCondLst>
                              <p:cond delay="4900"/>
                            </p:stCondLst>
                            <p:childTnLst>
                              <p:par>
                                <p:cTn id="105" presetID="10" presetClass="entr" presetSubtype="0" fill="hold" grpId="0" nodeType="afterEffect">
                                  <p:stCondLst>
                                    <p:cond delay="0"/>
                                  </p:stCondLst>
                                  <p:childTnLst>
                                    <p:set>
                                      <p:cBhvr>
                                        <p:cTn id="106" dur="1" fill="hold">
                                          <p:stCondLst>
                                            <p:cond delay="0"/>
                                          </p:stCondLst>
                                        </p:cTn>
                                        <p:tgtEl>
                                          <p:spTgt spid="10">
                                            <p:graphicEl>
                                              <a:chart seriesIdx="24" categoryIdx="-4" bldStep="series"/>
                                            </p:graphicEl>
                                          </p:spTgt>
                                        </p:tgtEl>
                                        <p:attrNameLst>
                                          <p:attrName>style.visibility</p:attrName>
                                        </p:attrNameLst>
                                      </p:cBhvr>
                                      <p:to>
                                        <p:strVal val="visible"/>
                                      </p:to>
                                    </p:set>
                                    <p:animEffect transition="in" filter="fade">
                                      <p:cBhvr>
                                        <p:cTn id="107" dur="200"/>
                                        <p:tgtEl>
                                          <p:spTgt spid="10">
                                            <p:graphicEl>
                                              <a:chart seriesIdx="24" categoryIdx="-4" bldStep="series"/>
                                            </p:graphicEl>
                                          </p:spTgt>
                                        </p:tgtEl>
                                      </p:cBhvr>
                                    </p:animEffect>
                                  </p:childTnLst>
                                </p:cTn>
                              </p:par>
                              <p:par>
                                <p:cTn id="108" presetID="1" presetClass="entr" presetSubtype="0"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childTnLst>
                                </p:cTn>
                              </p:par>
                            </p:childTnLst>
                          </p:cTn>
                        </p:par>
                        <p:par>
                          <p:cTn id="110" fill="hold">
                            <p:stCondLst>
                              <p:cond delay="5100"/>
                            </p:stCondLst>
                            <p:childTnLst>
                              <p:par>
                                <p:cTn id="111" presetID="10" presetClass="entr" presetSubtype="0" fill="hold" grpId="0" nodeType="afterEffect">
                                  <p:stCondLst>
                                    <p:cond delay="50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2000"/>
                                        <p:tgtEl>
                                          <p:spTgt spid="13"/>
                                        </p:tgtEl>
                                      </p:cBhvr>
                                    </p:animEffect>
                                  </p:childTnLst>
                                </p:cTn>
                              </p:par>
                            </p:childTnLst>
                          </p:cTn>
                        </p:par>
                        <p:par>
                          <p:cTn id="114" fill="hold">
                            <p:stCondLst>
                              <p:cond delay="7600"/>
                            </p:stCondLst>
                            <p:childTnLst>
                              <p:par>
                                <p:cTn id="115" presetID="10" presetClass="entr" presetSubtype="0" fill="hold" grpId="0" nodeType="after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par>
                          <p:cTn id="118" fill="hold">
                            <p:stCondLst>
                              <p:cond delay="8100"/>
                            </p:stCondLst>
                            <p:childTnLst>
                              <p:par>
                                <p:cTn id="119" presetID="10" presetClass="entr" presetSubtype="0" fill="hold" grpId="0" nodeType="after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childTnLst>
                          </p:cTn>
                        </p:par>
                        <p:par>
                          <p:cTn id="122" fill="hold">
                            <p:stCondLst>
                              <p:cond delay="8600"/>
                            </p:stCondLst>
                            <p:childTnLst>
                              <p:par>
                                <p:cTn id="123" presetID="1" presetClass="entr" presetSubtype="0" fill="hold" grpId="0" nodeType="after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P spid="13" grpId="0" animBg="1"/>
      <p:bldP spid="14" grpId="0" animBg="1" autoUpdateAnimBg="0"/>
      <p:bldP spid="15" grpId="0" animBg="1" autoUpdateAnimBg="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1524000" y="2151157"/>
            <a:ext cx="9144000" cy="2219353"/>
          </a:xfrm>
        </p:spPr>
        <p:txBody>
          <a:bodyPr>
            <a:noAutofit/>
          </a:bodyPr>
          <a:lstStyle/>
          <a:p>
            <a:pPr>
              <a:lnSpc>
                <a:spcPct val="150000"/>
              </a:lnSpc>
            </a:pPr>
            <a:r>
              <a:rPr lang="hu-HU" sz="2800">
                <a:solidFill>
                  <a:schemeClr val="accent1">
                    <a:lumMod val="60000"/>
                    <a:lumOff val="40000"/>
                  </a:schemeClr>
                </a:solidFill>
                <a:latin typeface="Work Sans Light" panose="00000400000000000000" pitchFamily="2" charset="0"/>
              </a:rPr>
              <a:t>1. Miért van szükség a Turbine-ra?</a:t>
            </a:r>
            <a:br>
              <a:rPr lang="hu-HU" sz="2800">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2. A Turbine technológiájának bemutatása</a:t>
            </a:r>
            <a:br>
              <a:rPr lang="hu-HU" sz="2800">
                <a:solidFill>
                  <a:schemeClr val="accent1">
                    <a:lumMod val="60000"/>
                    <a:lumOff val="40000"/>
                  </a:schemeClr>
                </a:solidFill>
                <a:latin typeface="Work Sans Light" panose="00000400000000000000" pitchFamily="2" charset="0"/>
              </a:rPr>
            </a:br>
            <a:r>
              <a:rPr lang="hu-HU" sz="3600" b="1">
                <a:latin typeface="Work Sans Light" panose="00000400000000000000" pitchFamily="2" charset="0"/>
              </a:rPr>
              <a:t>3. Felhasználási területek áttekintése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4. Bevezetés a kombinációs terápiák tervezésébe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5. Példa projektek a területen</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847F21F2-8551-449B-9B36-A25A58F9C5FD}"/>
              </a:ext>
            </a:extLst>
          </p:cNvPr>
          <p:cNvSpPr>
            <a:spLocks noGrp="1"/>
          </p:cNvSpPr>
          <p:nvPr>
            <p:ph type="ftr" sz="quarter" idx="11"/>
          </p:nvPr>
        </p:nvSpPr>
        <p:spPr>
          <a:xfrm>
            <a:off x="4038600" y="6370089"/>
            <a:ext cx="4114800" cy="365125"/>
          </a:xfrm>
        </p:spPr>
        <p:txBody>
          <a:bodyPr/>
          <a:lstStyle/>
          <a:p>
            <a:r>
              <a:rPr lang="hu-HU" dirty="0">
                <a:solidFill>
                  <a:schemeClr val="bg1"/>
                </a:solidFill>
              </a:rPr>
              <a:t>Semmelweis Egyetem | 2020. május 05.</a:t>
            </a:r>
          </a:p>
        </p:txBody>
      </p:sp>
    </p:spTree>
    <p:extLst>
      <p:ext uri="{BB962C8B-B14F-4D97-AF65-F5344CB8AC3E}">
        <p14:creationId xmlns:p14="http://schemas.microsoft.com/office/powerpoint/2010/main" val="338866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a:extLst>
              <a:ext uri="{FF2B5EF4-FFF2-40B4-BE49-F238E27FC236}">
                <a16:creationId xmlns:a16="http://schemas.microsoft.com/office/drawing/2014/main" id="{9AC9B618-9AA8-4251-B795-FFCFFB54BB80}"/>
              </a:ext>
            </a:extLst>
          </p:cNvPr>
          <p:cNvSpPr>
            <a:spLocks noGrp="1"/>
          </p:cNvSpPr>
          <p:nvPr>
            <p:ph type="sldNum" sz="quarter" idx="4"/>
          </p:nvPr>
        </p:nvSpPr>
        <p:spPr/>
        <p:txBody>
          <a:bodyPr/>
          <a:lstStyle/>
          <a:p>
            <a:fld id="{59C2B38C-5BD5-4741-8786-0022EEB1EA9F}" type="slidenum">
              <a:rPr lang="en-US" smtClean="0"/>
              <a:pPr/>
              <a:t>19</a:t>
            </a:fld>
            <a:endParaRPr lang="en-US"/>
          </a:p>
        </p:txBody>
      </p:sp>
      <p:sp>
        <p:nvSpPr>
          <p:cNvPr id="31" name="Rectangle 2">
            <a:extLst>
              <a:ext uri="{FF2B5EF4-FFF2-40B4-BE49-F238E27FC236}">
                <a16:creationId xmlns:a16="http://schemas.microsoft.com/office/drawing/2014/main" id="{9BDE71E0-650C-4652-B93E-E14395B8A747}"/>
              </a:ext>
            </a:extLst>
          </p:cNvPr>
          <p:cNvSpPr/>
          <p:nvPr/>
        </p:nvSpPr>
        <p:spPr>
          <a:xfrm>
            <a:off x="9313166" y="1796144"/>
            <a:ext cx="2520000" cy="4734256"/>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C56FC124-F612-4616-A566-CDACD776A1A2}"/>
              </a:ext>
            </a:extLst>
          </p:cNvPr>
          <p:cNvSpPr/>
          <p:nvPr/>
        </p:nvSpPr>
        <p:spPr>
          <a:xfrm>
            <a:off x="374878" y="1796144"/>
            <a:ext cx="2520000" cy="4734256"/>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F48959DE-A40C-49FC-8DEA-C439FE5028DA}"/>
              </a:ext>
            </a:extLst>
          </p:cNvPr>
          <p:cNvSpPr/>
          <p:nvPr/>
        </p:nvSpPr>
        <p:spPr>
          <a:xfrm>
            <a:off x="3352895" y="1796143"/>
            <a:ext cx="2520000" cy="4734257"/>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18ACD4B1-3CA3-4C61-A2B7-7F1DC5C93DDC}"/>
              </a:ext>
            </a:extLst>
          </p:cNvPr>
          <p:cNvSpPr/>
          <p:nvPr/>
        </p:nvSpPr>
        <p:spPr>
          <a:xfrm>
            <a:off x="6319107" y="1796144"/>
            <a:ext cx="2520000" cy="4734256"/>
          </a:xfrm>
          <a:prstGeom prst="rect">
            <a:avLst/>
          </a:prstGeom>
          <a:gradFill>
            <a:gsLst>
              <a:gs pos="83000">
                <a:schemeClr val="accent5"/>
              </a:gs>
              <a:gs pos="0">
                <a:schemeClr val="accent1"/>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8DD9540F-72C7-48F9-9997-98BD2C8D493D}"/>
              </a:ext>
            </a:extLst>
          </p:cNvPr>
          <p:cNvSpPr>
            <a:spLocks noGrp="1"/>
          </p:cNvSpPr>
          <p:nvPr>
            <p:ph type="body" sz="half" idx="2"/>
          </p:nvPr>
        </p:nvSpPr>
        <p:spPr>
          <a:xfrm>
            <a:off x="449668" y="4013587"/>
            <a:ext cx="2370419" cy="2844410"/>
          </a:xfrm>
        </p:spPr>
        <p:txBody>
          <a:bodyPr>
            <a:normAutofit/>
          </a:bodyPr>
          <a:lstStyle>
            <a:lvl1pPr marL="0" indent="0" algn="ctr">
              <a:lnSpc>
                <a:spcPct val="10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40000"/>
              </a:lnSpc>
              <a:spcBef>
                <a:spcPts val="600"/>
              </a:spcBef>
            </a:pPr>
            <a:r>
              <a:rPr lang="hu-HU" dirty="0"/>
              <a:t>Klinikai vizsgálati protokoll optimalizálása a hatékonyság fokozásával, például </a:t>
            </a:r>
            <a:r>
              <a:rPr lang="hu-HU" dirty="0" err="1"/>
              <a:t>biomarker</a:t>
            </a:r>
            <a:r>
              <a:rPr lang="hu-HU" dirty="0"/>
              <a:t> kereséssel</a:t>
            </a:r>
            <a:endParaRPr lang="en-US" dirty="0"/>
          </a:p>
        </p:txBody>
      </p:sp>
      <p:sp>
        <p:nvSpPr>
          <p:cNvPr id="38" name="Text Placeholder 3">
            <a:extLst>
              <a:ext uri="{FF2B5EF4-FFF2-40B4-BE49-F238E27FC236}">
                <a16:creationId xmlns:a16="http://schemas.microsoft.com/office/drawing/2014/main" id="{83A2CE35-2043-4051-BEAA-D5355A28B8FD}"/>
              </a:ext>
            </a:extLst>
          </p:cNvPr>
          <p:cNvSpPr txBox="1">
            <a:spLocks/>
          </p:cNvSpPr>
          <p:nvPr/>
        </p:nvSpPr>
        <p:spPr>
          <a:xfrm>
            <a:off x="3419007" y="4003758"/>
            <a:ext cx="2370419" cy="2854239"/>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40000"/>
              </a:lnSpc>
              <a:spcBef>
                <a:spcPts val="600"/>
              </a:spcBef>
            </a:pPr>
            <a:r>
              <a:rPr lang="hu-HU" dirty="0"/>
              <a:t>Felhasználási területek szélesítése racionális kombinációs partner kereséssel</a:t>
            </a:r>
            <a:endParaRPr lang="en-US" dirty="0"/>
          </a:p>
        </p:txBody>
      </p:sp>
      <p:sp>
        <p:nvSpPr>
          <p:cNvPr id="41" name="Text Placeholder 3">
            <a:extLst>
              <a:ext uri="{FF2B5EF4-FFF2-40B4-BE49-F238E27FC236}">
                <a16:creationId xmlns:a16="http://schemas.microsoft.com/office/drawing/2014/main" id="{002C3BCC-7D63-4C6D-818D-F3072964B192}"/>
              </a:ext>
            </a:extLst>
          </p:cNvPr>
          <p:cNvSpPr txBox="1">
            <a:spLocks/>
          </p:cNvSpPr>
          <p:nvPr/>
        </p:nvSpPr>
        <p:spPr>
          <a:xfrm>
            <a:off x="6383437" y="4003758"/>
            <a:ext cx="2371680" cy="2854239"/>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40000"/>
              </a:lnSpc>
              <a:spcBef>
                <a:spcPts val="600"/>
              </a:spcBef>
            </a:pPr>
            <a:r>
              <a:rPr lang="hu-HU" dirty="0"/>
              <a:t>Hatásmechanizmus optimális felhasználása az alapvető molekuláris folyamatok jobb megértésével</a:t>
            </a:r>
            <a:endParaRPr lang="en-US" dirty="0"/>
          </a:p>
        </p:txBody>
      </p:sp>
      <p:sp>
        <p:nvSpPr>
          <p:cNvPr id="44" name="Text Placeholder 3">
            <a:extLst>
              <a:ext uri="{FF2B5EF4-FFF2-40B4-BE49-F238E27FC236}">
                <a16:creationId xmlns:a16="http://schemas.microsoft.com/office/drawing/2014/main" id="{E8AF2FD9-5654-41E3-BC6E-78678460DE78}"/>
              </a:ext>
            </a:extLst>
          </p:cNvPr>
          <p:cNvSpPr txBox="1">
            <a:spLocks/>
          </p:cNvSpPr>
          <p:nvPr/>
        </p:nvSpPr>
        <p:spPr>
          <a:xfrm>
            <a:off x="9377364" y="4003758"/>
            <a:ext cx="2370419" cy="285424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nSpc>
                <a:spcPct val="140000"/>
              </a:lnSpc>
              <a:spcBef>
                <a:spcPts val="600"/>
              </a:spcBef>
              <a:defRPr/>
            </a:pPr>
            <a:r>
              <a:rPr lang="hu-HU" dirty="0"/>
              <a:t>Új gyógyszer célpontok azonosítása, illetve meglévő profilok optimalizálása, </a:t>
            </a:r>
            <a:r>
              <a:rPr lang="hu-HU" dirty="0" err="1"/>
              <a:t>biomarker</a:t>
            </a:r>
            <a:r>
              <a:rPr lang="hu-HU" dirty="0"/>
              <a:t> keresés </a:t>
            </a:r>
            <a:endParaRPr lang="en-US" dirty="0"/>
          </a:p>
        </p:txBody>
      </p:sp>
      <p:sp>
        <p:nvSpPr>
          <p:cNvPr id="50" name="Szöveg helye 17">
            <a:extLst>
              <a:ext uri="{FF2B5EF4-FFF2-40B4-BE49-F238E27FC236}">
                <a16:creationId xmlns:a16="http://schemas.microsoft.com/office/drawing/2014/main" id="{34F4C670-D9E7-4142-9DE3-C1894D113446}"/>
              </a:ext>
            </a:extLst>
          </p:cNvPr>
          <p:cNvSpPr txBox="1">
            <a:spLocks/>
          </p:cNvSpPr>
          <p:nvPr/>
        </p:nvSpPr>
        <p:spPr>
          <a:xfrm>
            <a:off x="374878" y="1147739"/>
            <a:ext cx="5498017" cy="558818"/>
          </a:xfrm>
          <a:prstGeom prst="rect">
            <a:avLst/>
          </a:prstGeom>
          <a:ln>
            <a:solidFill>
              <a:schemeClr val="tx1"/>
            </a:solidFill>
          </a:ln>
        </p:spPr>
        <p:txBody>
          <a:bodyPr vert="horz" lIns="91440" tIns="45720" rIns="91440" bIns="45720" rtlCol="0">
            <a:normAutofit fontScale="85000" lnSpcReduction="10000"/>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Work Sa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60000"/>
              </a:lnSpc>
              <a:spcBef>
                <a:spcPts val="1200"/>
              </a:spcBef>
            </a:pPr>
            <a:r>
              <a:rPr lang="hu-HU" sz="2000" dirty="0"/>
              <a:t>Jelenlegi gyógyszerek még jobb felhasználása</a:t>
            </a:r>
            <a:endParaRPr lang="en-US" sz="2000" dirty="0">
              <a:solidFill>
                <a:schemeClr val="accent6">
                  <a:lumMod val="75000"/>
                </a:schemeClr>
              </a:solidFill>
            </a:endParaRPr>
          </a:p>
        </p:txBody>
      </p:sp>
      <p:sp>
        <p:nvSpPr>
          <p:cNvPr id="20" name="Title 5">
            <a:extLst>
              <a:ext uri="{FF2B5EF4-FFF2-40B4-BE49-F238E27FC236}">
                <a16:creationId xmlns:a16="http://schemas.microsoft.com/office/drawing/2014/main" id="{895DC72F-79BF-4844-AEF9-C3CA7363D4FC}"/>
              </a:ext>
            </a:extLst>
          </p:cNvPr>
          <p:cNvSpPr>
            <a:spLocks noGrp="1"/>
          </p:cNvSpPr>
          <p:nvPr>
            <p:ph type="title"/>
          </p:nvPr>
        </p:nvSpPr>
        <p:spPr>
          <a:xfrm>
            <a:off x="828000" y="327600"/>
            <a:ext cx="10515600" cy="790343"/>
          </a:xfrm>
        </p:spPr>
        <p:txBody>
          <a:bodyPr anchor="t" anchorCtr="0">
            <a:normAutofit/>
          </a:bodyPr>
          <a:lstStyle/>
          <a:p>
            <a:pPr lvl="0"/>
            <a:r>
              <a:rPr lang="hu-HU" sz="3200" dirty="0">
                <a:solidFill>
                  <a:schemeClr val="bg2">
                    <a:lumMod val="25000"/>
                  </a:schemeClr>
                </a:solidFill>
                <a:latin typeface="Work Sans Light" panose="00000400000000000000" pitchFamily="2" charset="0"/>
              </a:rPr>
              <a:t>Hogyan segíti a Turbine a gyógyszerfejlesztést?</a:t>
            </a:r>
            <a:endParaRPr lang="en-US" sz="3200" dirty="0">
              <a:solidFill>
                <a:schemeClr val="bg2">
                  <a:lumMod val="25000"/>
                </a:schemeClr>
              </a:solidFill>
              <a:latin typeface="Work Sans Light" panose="00000400000000000000" pitchFamily="2" charset="0"/>
            </a:endParaRPr>
          </a:p>
        </p:txBody>
      </p:sp>
      <p:sp>
        <p:nvSpPr>
          <p:cNvPr id="18" name="Szöveg helye 17">
            <a:extLst>
              <a:ext uri="{FF2B5EF4-FFF2-40B4-BE49-F238E27FC236}">
                <a16:creationId xmlns:a16="http://schemas.microsoft.com/office/drawing/2014/main" id="{89163161-7823-452D-8939-2B590C14DF7C}"/>
              </a:ext>
            </a:extLst>
          </p:cNvPr>
          <p:cNvSpPr txBox="1">
            <a:spLocks/>
          </p:cNvSpPr>
          <p:nvPr/>
        </p:nvSpPr>
        <p:spPr>
          <a:xfrm>
            <a:off x="6319105" y="1148400"/>
            <a:ext cx="5498017" cy="558818"/>
          </a:xfrm>
          <a:prstGeom prst="rect">
            <a:avLst/>
          </a:prstGeom>
          <a:solidFill>
            <a:schemeClr val="tx1"/>
          </a:solidFill>
          <a:ln>
            <a:solidFill>
              <a:schemeClr val="tx1"/>
            </a:solidFill>
          </a:ln>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tx1"/>
                </a:solidFill>
                <a:latin typeface="Work Sans SemiBold" panose="000007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1200"/>
              </a:spcBef>
            </a:pPr>
            <a:r>
              <a:rPr lang="hu-HU" sz="2000" dirty="0">
                <a:solidFill>
                  <a:schemeClr val="bg1"/>
                </a:solidFill>
              </a:rPr>
              <a:t>Új terápiás lehetőségek felderítése</a:t>
            </a:r>
            <a:endParaRPr lang="en-US" sz="2000" dirty="0">
              <a:solidFill>
                <a:schemeClr val="bg1"/>
              </a:solidFill>
            </a:endParaRPr>
          </a:p>
        </p:txBody>
      </p:sp>
      <p:pic>
        <p:nvPicPr>
          <p:cNvPr id="19" name="Kép 18">
            <a:extLst>
              <a:ext uri="{FF2B5EF4-FFF2-40B4-BE49-F238E27FC236}">
                <a16:creationId xmlns:a16="http://schemas.microsoft.com/office/drawing/2014/main" id="{97E899E9-FE2E-4ED7-99D9-145852509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00" y="1796400"/>
            <a:ext cx="2127600" cy="2127600"/>
          </a:xfrm>
          <a:prstGeom prst="rect">
            <a:avLst/>
          </a:prstGeom>
        </p:spPr>
      </p:pic>
      <p:pic>
        <p:nvPicPr>
          <p:cNvPr id="22" name="Kép 21">
            <a:extLst>
              <a:ext uri="{FF2B5EF4-FFF2-40B4-BE49-F238E27FC236}">
                <a16:creationId xmlns:a16="http://schemas.microsoft.com/office/drawing/2014/main" id="{6FCEB7C9-83B0-40EC-AD9C-A0823148D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00" y="1796400"/>
            <a:ext cx="2126525" cy="2126525"/>
          </a:xfrm>
          <a:prstGeom prst="rect">
            <a:avLst/>
          </a:prstGeom>
        </p:spPr>
      </p:pic>
      <p:pic>
        <p:nvPicPr>
          <p:cNvPr id="23" name="Kép 22">
            <a:extLst>
              <a:ext uri="{FF2B5EF4-FFF2-40B4-BE49-F238E27FC236}">
                <a16:creationId xmlns:a16="http://schemas.microsoft.com/office/drawing/2014/main" id="{18C8BBA7-B4DC-460A-952F-B0F3415F0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800" y="1796400"/>
            <a:ext cx="2127600" cy="2127600"/>
          </a:xfrm>
          <a:prstGeom prst="rect">
            <a:avLst/>
          </a:prstGeom>
        </p:spPr>
      </p:pic>
      <p:pic>
        <p:nvPicPr>
          <p:cNvPr id="25" name="Kép 24">
            <a:extLst>
              <a:ext uri="{FF2B5EF4-FFF2-40B4-BE49-F238E27FC236}">
                <a16:creationId xmlns:a16="http://schemas.microsoft.com/office/drawing/2014/main" id="{643810B5-6A0C-434E-AFFE-55E3D457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4000" y="1796400"/>
            <a:ext cx="2127600" cy="2127600"/>
          </a:xfrm>
          <a:prstGeom prst="rect">
            <a:avLst/>
          </a:prstGeom>
        </p:spPr>
      </p:pic>
      <p:sp>
        <p:nvSpPr>
          <p:cNvPr id="24" name="Footer Placeholder 3">
            <a:extLst>
              <a:ext uri="{FF2B5EF4-FFF2-40B4-BE49-F238E27FC236}">
                <a16:creationId xmlns:a16="http://schemas.microsoft.com/office/drawing/2014/main" id="{88B36F62-9F83-459F-BAC7-DADCFAADF84F}"/>
              </a:ext>
            </a:extLst>
          </p:cNvPr>
          <p:cNvSpPr>
            <a:spLocks noGrp="1"/>
          </p:cNvSpPr>
          <p:nvPr>
            <p:ph type="ftr" sz="quarter" idx="11"/>
          </p:nvPr>
        </p:nvSpPr>
        <p:spPr>
          <a:xfrm>
            <a:off x="4038600" y="6492872"/>
            <a:ext cx="4114800" cy="365125"/>
          </a:xfrm>
        </p:spPr>
        <p:txBody>
          <a:bodyPr/>
          <a:lstStyle/>
          <a:p>
            <a:r>
              <a:rPr lang="hu-HU" dirty="0"/>
              <a:t>Semmelweis Egyetem | 2020. május 05.</a:t>
            </a:r>
          </a:p>
        </p:txBody>
      </p:sp>
    </p:spTree>
    <p:extLst>
      <p:ext uri="{BB962C8B-B14F-4D97-AF65-F5344CB8AC3E}">
        <p14:creationId xmlns:p14="http://schemas.microsoft.com/office/powerpoint/2010/main" val="325769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1524000" y="2151157"/>
            <a:ext cx="9144000" cy="2219353"/>
          </a:xfrm>
        </p:spPr>
        <p:txBody>
          <a:bodyPr>
            <a:noAutofit/>
          </a:bodyPr>
          <a:lstStyle/>
          <a:p>
            <a:pPr>
              <a:lnSpc>
                <a:spcPct val="150000"/>
              </a:lnSpc>
            </a:pPr>
            <a:r>
              <a:rPr lang="hu-HU" sz="2800" dirty="0">
                <a:latin typeface="Work Sans Light" panose="00000400000000000000" pitchFamily="2" charset="0"/>
              </a:rPr>
              <a:t>1. Miért van szükség a </a:t>
            </a:r>
            <a:r>
              <a:rPr lang="hu-HU" sz="2800" dirty="0" err="1">
                <a:latin typeface="Work Sans Light" panose="00000400000000000000" pitchFamily="2" charset="0"/>
              </a:rPr>
              <a:t>Turbine-ra</a:t>
            </a:r>
            <a:r>
              <a:rPr lang="hu-HU" sz="2800" dirty="0">
                <a:latin typeface="Work Sans Light" panose="00000400000000000000" pitchFamily="2" charset="0"/>
              </a:rPr>
              <a:t>?</a:t>
            </a:r>
            <a:br>
              <a:rPr lang="hu-HU" sz="2800" dirty="0">
                <a:latin typeface="Work Sans Light" panose="00000400000000000000" pitchFamily="2" charset="0"/>
              </a:rPr>
            </a:br>
            <a:r>
              <a:rPr lang="hu-HU" sz="2800" dirty="0">
                <a:latin typeface="Work Sans Light" panose="00000400000000000000" pitchFamily="2" charset="0"/>
              </a:rPr>
              <a:t>2. A </a:t>
            </a:r>
            <a:r>
              <a:rPr lang="hu-HU" sz="2800" dirty="0" err="1">
                <a:latin typeface="Work Sans Light" panose="00000400000000000000" pitchFamily="2" charset="0"/>
              </a:rPr>
              <a:t>Turbine</a:t>
            </a:r>
            <a:r>
              <a:rPr lang="hu-HU" sz="2800" dirty="0">
                <a:latin typeface="Work Sans Light" panose="00000400000000000000" pitchFamily="2" charset="0"/>
              </a:rPr>
              <a:t> technológiájának bemutatása</a:t>
            </a:r>
            <a:br>
              <a:rPr lang="hu-HU" sz="2800" dirty="0">
                <a:latin typeface="Work Sans Light" panose="00000400000000000000" pitchFamily="2" charset="0"/>
              </a:rPr>
            </a:br>
            <a:r>
              <a:rPr lang="hu-HU" sz="2800" dirty="0">
                <a:latin typeface="Work Sans Light" panose="00000400000000000000" pitchFamily="2" charset="0"/>
              </a:rPr>
              <a:t>3. Felhasználási területek áttekintése</a:t>
            </a:r>
            <a:br>
              <a:rPr lang="hu-HU" sz="2800" dirty="0">
                <a:latin typeface="Work Sans Light" panose="00000400000000000000" pitchFamily="2" charset="0"/>
              </a:rPr>
            </a:br>
            <a:r>
              <a:rPr lang="hu-HU" sz="2800" dirty="0">
                <a:latin typeface="Work Sans Light" panose="00000400000000000000" pitchFamily="2" charset="0"/>
              </a:rPr>
              <a:t>4. Bevezetés a kombinációs terápiák tervezésébe</a:t>
            </a:r>
            <a:br>
              <a:rPr lang="hu-HU" sz="2800" dirty="0">
                <a:latin typeface="Work Sans Light" panose="00000400000000000000" pitchFamily="2" charset="0"/>
              </a:rPr>
            </a:br>
            <a:r>
              <a:rPr lang="hu-HU" sz="2800" dirty="0">
                <a:latin typeface="Work Sans Light" panose="00000400000000000000" pitchFamily="2" charset="0"/>
              </a:rPr>
              <a:t>5. Példa projektek a területen</a:t>
            </a:r>
            <a:br>
              <a:rPr lang="hu-HU" sz="2800" dirty="0">
                <a:latin typeface="Work Sans Light" panose="00000400000000000000" pitchFamily="2" charset="0"/>
              </a:rPr>
            </a:br>
            <a:r>
              <a:rPr lang="hu-HU" sz="2800" dirty="0">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6CDEC62C-C978-4415-9DC1-F7519BF4FBDF}"/>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3047470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 name="Phase I"/>
          <p:cNvSpPr txBox="1"/>
          <p:nvPr/>
        </p:nvSpPr>
        <p:spPr>
          <a:xfrm>
            <a:off x="5969468" y="1120835"/>
            <a:ext cx="124156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3D3D3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D3D3D"/>
                </a:solidFill>
                <a:effectLst/>
                <a:uLnTx/>
                <a:uFillTx/>
                <a:latin typeface="Work Sans"/>
                <a:sym typeface="Work Sans"/>
              </a:rPr>
              <a:t>Phase I</a:t>
            </a:r>
          </a:p>
        </p:txBody>
      </p:sp>
      <p:sp>
        <p:nvSpPr>
          <p:cNvPr id="362" name="Phase II"/>
          <p:cNvSpPr txBox="1"/>
          <p:nvPr/>
        </p:nvSpPr>
        <p:spPr>
          <a:xfrm>
            <a:off x="7532320" y="1120835"/>
            <a:ext cx="124156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3D3D3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D3D3D"/>
                </a:solidFill>
                <a:effectLst/>
                <a:uLnTx/>
                <a:uFillTx/>
                <a:latin typeface="Work Sans"/>
                <a:sym typeface="Work Sans"/>
              </a:rPr>
              <a:t>Phase II</a:t>
            </a:r>
          </a:p>
        </p:txBody>
      </p:sp>
      <p:sp>
        <p:nvSpPr>
          <p:cNvPr id="363" name="Phase III"/>
          <p:cNvSpPr txBox="1"/>
          <p:nvPr/>
        </p:nvSpPr>
        <p:spPr>
          <a:xfrm>
            <a:off x="9095171" y="1120835"/>
            <a:ext cx="124156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3D3D3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D3D3D"/>
                </a:solidFill>
                <a:effectLst/>
                <a:uLnTx/>
                <a:uFillTx/>
                <a:latin typeface="Work Sans"/>
                <a:sym typeface="Work Sans"/>
              </a:rPr>
              <a:t>Phase III</a:t>
            </a:r>
          </a:p>
        </p:txBody>
      </p:sp>
      <p:sp>
        <p:nvSpPr>
          <p:cNvPr id="364" name="Line"/>
          <p:cNvSpPr/>
          <p:nvPr/>
        </p:nvSpPr>
        <p:spPr>
          <a:xfrm flipH="1" flipV="1">
            <a:off x="4212089" y="1932226"/>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373" name="Preclinical"/>
          <p:cNvSpPr txBox="1"/>
          <p:nvPr/>
        </p:nvSpPr>
        <p:spPr>
          <a:xfrm>
            <a:off x="4179130" y="1120835"/>
            <a:ext cx="146904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3D3D3D"/>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D3D3D"/>
                </a:solidFill>
                <a:effectLst/>
                <a:uLnTx/>
                <a:uFillTx/>
                <a:latin typeface="Work Sans"/>
                <a:sym typeface="Work Sans"/>
              </a:rPr>
              <a:t>Preclinical</a:t>
            </a:r>
          </a:p>
        </p:txBody>
      </p:sp>
      <p:grpSp>
        <p:nvGrpSpPr>
          <p:cNvPr id="8" name="Csoportba foglalás 7">
            <a:extLst>
              <a:ext uri="{FF2B5EF4-FFF2-40B4-BE49-F238E27FC236}">
                <a16:creationId xmlns:a16="http://schemas.microsoft.com/office/drawing/2014/main" id="{6A22C92E-79E5-4125-A9A5-59B5F5361095}"/>
              </a:ext>
            </a:extLst>
          </p:cNvPr>
          <p:cNvGrpSpPr/>
          <p:nvPr/>
        </p:nvGrpSpPr>
        <p:grpSpPr>
          <a:xfrm>
            <a:off x="777132" y="6026934"/>
            <a:ext cx="10208901" cy="540897"/>
            <a:chOff x="769214" y="6222891"/>
            <a:chExt cx="10208901" cy="540897"/>
          </a:xfrm>
        </p:grpSpPr>
        <p:sp>
          <p:nvSpPr>
            <p:cNvPr id="382" name="Built 200 patient based cell models for optimizing personalized therapy in CLL"/>
            <p:cNvSpPr txBox="1"/>
            <p:nvPr/>
          </p:nvSpPr>
          <p:spPr>
            <a:xfrm>
              <a:off x="769214" y="6251361"/>
              <a:ext cx="318331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latin typeface="Work Sans SemiBold"/>
                  <a:ea typeface="Work Sans SemiBold"/>
                  <a:cs typeface="Work Sans SemiBold"/>
                  <a:sym typeface="Work Sans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a:rPr>
                <a:t>Patient based cell models for optimizing personalized therapy in CLL</a:t>
              </a:r>
              <a:endParaRPr kumimoji="0" lang="en-US" sz="1200" b="0" i="0" u="none" strike="noStrike" kern="0" cap="none" spc="0" normalizeH="0" baseline="0" noProof="0" dirty="0">
                <a:ln>
                  <a:noFill/>
                </a:ln>
                <a:solidFill>
                  <a:srgbClr val="303030"/>
                </a:solidFill>
                <a:effectLst/>
                <a:uLnTx/>
                <a:uFillTx/>
                <a:latin typeface="Work Sans Light"/>
                <a:ea typeface="+mn-ea"/>
                <a:cs typeface="+mn-cs"/>
                <a:sym typeface="Work Sans"/>
              </a:endParaRPr>
            </a:p>
          </p:txBody>
        </p:sp>
        <p:sp>
          <p:nvSpPr>
            <p:cNvPr id="384" name="Rectangle"/>
            <p:cNvSpPr/>
            <p:nvPr/>
          </p:nvSpPr>
          <p:spPr>
            <a:xfrm>
              <a:off x="4191388" y="6385605"/>
              <a:ext cx="648001" cy="183600"/>
            </a:xfrm>
            <a:prstGeom prst="rect">
              <a:avLst/>
            </a:prstGeom>
            <a:solidFill>
              <a:srgbClr val="99DFD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pic>
          <p:nvPicPr>
            <p:cNvPr id="385" name="image82.gif" descr="image82.gif"/>
            <p:cNvPicPr>
              <a:picLocks noChangeAspect="1"/>
            </p:cNvPicPr>
            <p:nvPr/>
          </p:nvPicPr>
          <p:blipFill>
            <a:blip r:embed="rId3"/>
            <a:stretch>
              <a:fillRect/>
            </a:stretch>
          </p:blipFill>
          <p:spPr>
            <a:xfrm>
              <a:off x="10448371" y="6222891"/>
              <a:ext cx="529744" cy="540897"/>
            </a:xfrm>
            <a:prstGeom prst="rect">
              <a:avLst/>
            </a:prstGeom>
            <a:ln w="12700">
              <a:miter lim="400000"/>
            </a:ln>
          </p:spPr>
        </p:pic>
      </p:grpSp>
      <p:sp>
        <p:nvSpPr>
          <p:cNvPr id="386" name="Slide Number"/>
          <p:cNvSpPr txBox="1">
            <a:spLocks noGrp="1"/>
          </p:cNvSpPr>
          <p:nvPr>
            <p:ph type="sldNum" sz="quarter" idx="2"/>
          </p:nvPr>
        </p:nvSpPr>
        <p:spPr>
          <a:xfrm>
            <a:off x="450841" y="6276340"/>
            <a:ext cx="178894" cy="2616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83D6CE"/>
                </a:solidFill>
                <a:effectLst/>
                <a:uLnTx/>
                <a:uFillTx/>
                <a:latin typeface="Work Sans"/>
                <a:sym typeface="Work Sans"/>
              </a:rPr>
              <a:pPr marL="0" marR="0" lvl="0" indent="0" algn="ctr" defTabSz="914400" rtl="0" eaLnBrk="1" fontAlgn="auto" latinLnBrk="0" hangingPunct="0">
                <a:lnSpc>
                  <a:spcPct val="100000"/>
                </a:lnSpc>
                <a:spcBef>
                  <a:spcPts val="0"/>
                </a:spcBef>
                <a:spcAft>
                  <a:spcPts val="0"/>
                </a:spcAft>
                <a:buClrTx/>
                <a:buSzTx/>
                <a:buFontTx/>
                <a:buNone/>
                <a:tabLst/>
                <a:defRPr/>
              </a:pPr>
              <a:t>20</a:t>
            </a:fld>
            <a:endParaRPr kumimoji="0" lang="en-US" sz="1100" b="0" i="0" u="none" strike="noStrike" kern="0" cap="none" spc="0" normalizeH="0" baseline="0" noProof="0">
              <a:ln>
                <a:noFill/>
              </a:ln>
              <a:solidFill>
                <a:srgbClr val="83D6CE"/>
              </a:solidFill>
              <a:effectLst/>
              <a:uLnTx/>
              <a:uFillTx/>
              <a:latin typeface="Work Sans"/>
              <a:sym typeface="Work Sans"/>
            </a:endParaRPr>
          </a:p>
        </p:txBody>
      </p:sp>
      <p:grpSp>
        <p:nvGrpSpPr>
          <p:cNvPr id="389" name="Group"/>
          <p:cNvGrpSpPr/>
          <p:nvPr/>
        </p:nvGrpSpPr>
        <p:grpSpPr>
          <a:xfrm>
            <a:off x="10303762" y="338422"/>
            <a:ext cx="489013" cy="489012"/>
            <a:chOff x="0" y="-1"/>
            <a:chExt cx="489012" cy="489011"/>
          </a:xfrm>
        </p:grpSpPr>
        <p:sp>
          <p:nvSpPr>
            <p:cNvPr id="387" name="Circle"/>
            <p:cNvSpPr/>
            <p:nvPr/>
          </p:nvSpPr>
          <p:spPr>
            <a:xfrm>
              <a:off x="0" y="-1"/>
              <a:ext cx="489012" cy="489011"/>
            </a:xfrm>
            <a:prstGeom prst="ellipse">
              <a:avLst/>
            </a:prstGeom>
            <a:solidFill>
              <a:srgbClr val="FF6964"/>
            </a:solidFill>
            <a:ln w="12700" cap="flat">
              <a:solidFill>
                <a:srgbClr val="FF6964"/>
              </a:solidFill>
              <a:prstDash val="solid"/>
              <a:miter lim="4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03030"/>
                </a:solidFill>
                <a:effectLst/>
                <a:uLnTx/>
                <a:uFillTx/>
                <a:latin typeface="Work Sans"/>
                <a:sym typeface="Work Sans"/>
              </a:endParaRPr>
            </a:p>
          </p:txBody>
        </p:sp>
        <p:sp>
          <p:nvSpPr>
            <p:cNvPr id="388" name="DDR"/>
            <p:cNvSpPr txBox="1"/>
            <p:nvPr/>
          </p:nvSpPr>
          <p:spPr>
            <a:xfrm>
              <a:off x="71613" y="183542"/>
              <a:ext cx="345785" cy="121926"/>
            </a:xfrm>
            <a:prstGeom prst="rect">
              <a:avLst/>
            </a:prstGeom>
            <a:noFill/>
            <a:ln w="12700" cap="flat">
              <a:solidFill>
                <a:srgbClr val="FF6964"/>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sz="1000">
                  <a:solidFill>
                    <a:srgbClr val="BC444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Work Sans"/>
                  <a:sym typeface="Work Sans"/>
                </a:rPr>
                <a:t>DDR</a:t>
              </a:r>
            </a:p>
          </p:txBody>
        </p:sp>
      </p:grpSp>
      <p:grpSp>
        <p:nvGrpSpPr>
          <p:cNvPr id="392" name="Group"/>
          <p:cNvGrpSpPr/>
          <p:nvPr/>
        </p:nvGrpSpPr>
        <p:grpSpPr>
          <a:xfrm>
            <a:off x="10901604" y="338422"/>
            <a:ext cx="489013" cy="489012"/>
            <a:chOff x="0" y="-1"/>
            <a:chExt cx="489012" cy="489011"/>
          </a:xfrm>
        </p:grpSpPr>
        <p:sp>
          <p:nvSpPr>
            <p:cNvPr id="390" name="Circle"/>
            <p:cNvSpPr/>
            <p:nvPr/>
          </p:nvSpPr>
          <p:spPr>
            <a:xfrm>
              <a:off x="0" y="-1"/>
              <a:ext cx="489012" cy="489011"/>
            </a:xfrm>
            <a:prstGeom prst="ellipse">
              <a:avLst/>
            </a:prstGeom>
            <a:solidFill>
              <a:srgbClr val="99DFD4"/>
            </a:solidFill>
            <a:ln w="12700" cap="flat">
              <a:solidFill>
                <a:srgbClr val="99DFD4"/>
              </a:solidFill>
              <a:prstDash val="solid"/>
              <a:miter lim="4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03030"/>
                </a:solidFill>
                <a:effectLst/>
                <a:uLnTx/>
                <a:uFillTx/>
                <a:latin typeface="Work Sans"/>
                <a:sym typeface="Work Sans"/>
              </a:endParaRPr>
            </a:p>
          </p:txBody>
        </p:sp>
        <p:sp>
          <p:nvSpPr>
            <p:cNvPr id="391" name="other"/>
            <p:cNvSpPr txBox="1"/>
            <p:nvPr/>
          </p:nvSpPr>
          <p:spPr>
            <a:xfrm>
              <a:off x="80405" y="183542"/>
              <a:ext cx="345785" cy="121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sz="1000">
                  <a:solidFill>
                    <a:srgbClr val="389088"/>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Work Sans"/>
                  <a:sym typeface="Work Sans"/>
                </a:rPr>
                <a:t>other</a:t>
              </a:r>
            </a:p>
          </p:txBody>
        </p:sp>
      </p:grpSp>
      <p:sp>
        <p:nvSpPr>
          <p:cNvPr id="395" name="Turbine’s impact across pipelines"/>
          <p:cNvSpPr txBox="1">
            <a:spLocks noGrp="1"/>
          </p:cNvSpPr>
          <p:nvPr>
            <p:ph type="title"/>
          </p:nvPr>
        </p:nvSpPr>
        <p:spPr>
          <a:xfrm>
            <a:off x="314250" y="195505"/>
            <a:ext cx="9998303" cy="790344"/>
          </a:xfrm>
          <a:prstGeom prst="rect">
            <a:avLst/>
          </a:prstGeom>
        </p:spPr>
        <p:txBody>
          <a:bodyPr>
            <a:noAutofit/>
          </a:bodyPr>
          <a:lstStyle>
            <a:lvl1pPr>
              <a:defRPr>
                <a:solidFill>
                  <a:srgbClr val="3D3D3D"/>
                </a:solidFill>
              </a:defRPr>
            </a:lvl1pPr>
          </a:lstStyle>
          <a:p>
            <a:pPr>
              <a:spcBef>
                <a:spcPct val="0"/>
              </a:spcBef>
            </a:pPr>
            <a:r>
              <a:rPr lang="hu-HU" kern="1200" dirty="0">
                <a:solidFill>
                  <a:schemeClr val="bg2">
                    <a:lumMod val="25000"/>
                  </a:schemeClr>
                </a:solidFill>
                <a:latin typeface="Work Sans Light" panose="00000400000000000000" pitchFamily="2" charset="0"/>
                <a:ea typeface="+mj-ea"/>
                <a:cs typeface="+mj-cs"/>
              </a:rPr>
              <a:t>Kísérletes rendszerünk már most is aktívan támogat számos gyógyszerfejlesztési folyamatot</a:t>
            </a:r>
            <a:endParaRPr lang="en-US" kern="1200" dirty="0">
              <a:solidFill>
                <a:schemeClr val="bg2">
                  <a:lumMod val="25000"/>
                </a:schemeClr>
              </a:solidFill>
              <a:latin typeface="Work Sans Light" panose="00000400000000000000" pitchFamily="2" charset="0"/>
              <a:ea typeface="+mj-ea"/>
              <a:cs typeface="+mj-cs"/>
            </a:endParaRPr>
          </a:p>
        </p:txBody>
      </p:sp>
      <p:sp>
        <p:nvSpPr>
          <p:cNvPr id="396" name="Line"/>
          <p:cNvSpPr/>
          <p:nvPr/>
        </p:nvSpPr>
        <p:spPr>
          <a:xfrm flipH="1">
            <a:off x="4199677" y="1447411"/>
            <a:ext cx="16162" cy="5090535"/>
          </a:xfrm>
          <a:prstGeom prst="line">
            <a:avLst/>
          </a:prstGeom>
          <a:ln w="25400">
            <a:solidFill>
              <a:srgbClr val="DDDDDD"/>
            </a:solidFill>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grpSp>
        <p:nvGrpSpPr>
          <p:cNvPr id="2" name="Csoportba foglalás 1">
            <a:extLst>
              <a:ext uri="{FF2B5EF4-FFF2-40B4-BE49-F238E27FC236}">
                <a16:creationId xmlns:a16="http://schemas.microsoft.com/office/drawing/2014/main" id="{7106C905-C191-4DAB-BFFA-F8D96C8D9555}"/>
              </a:ext>
            </a:extLst>
          </p:cNvPr>
          <p:cNvGrpSpPr/>
          <p:nvPr/>
        </p:nvGrpSpPr>
        <p:grpSpPr>
          <a:xfrm>
            <a:off x="-248224" y="1355226"/>
            <a:ext cx="11211938" cy="474342"/>
            <a:chOff x="-254000" y="1483219"/>
            <a:chExt cx="11211938" cy="474342"/>
          </a:xfrm>
        </p:grpSpPr>
        <p:sp>
          <p:nvSpPr>
            <p:cNvPr id="371" name="Sensitizing biomarkers  &amp;  synthetic lethal interactions…"/>
            <p:cNvSpPr txBox="1"/>
            <p:nvPr/>
          </p:nvSpPr>
          <p:spPr>
            <a:xfrm>
              <a:off x="-254000" y="1483219"/>
              <a:ext cx="417969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Work Sans SemiBold"/>
                  <a:ea typeface="Work Sans SemiBold"/>
                  <a:cs typeface="Work Sans SemiBold"/>
                  <a:sym typeface="Work Sans SemiBold"/>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Sensitizing biomarkers </a:t>
              </a:r>
              <a:b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b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&amp; synthetic lethal interactions</a:t>
              </a:r>
            </a:p>
          </p:txBody>
        </p:sp>
        <p:sp>
          <p:nvSpPr>
            <p:cNvPr id="375" name="Rectangle"/>
            <p:cNvSpPr/>
            <p:nvPr/>
          </p:nvSpPr>
          <p:spPr>
            <a:xfrm>
              <a:off x="4214313" y="1674465"/>
              <a:ext cx="2340001" cy="184558"/>
            </a:xfrm>
            <a:prstGeom prst="rect">
              <a:avLst/>
            </a:prstGeom>
            <a:solidFill>
              <a:srgbClr val="FF696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pic>
          <p:nvPicPr>
            <p:cNvPr id="398" name="image81.png" descr="image81.png"/>
            <p:cNvPicPr>
              <a:picLocks noChangeAspect="1"/>
            </p:cNvPicPr>
            <p:nvPr/>
          </p:nvPicPr>
          <p:blipFill>
            <a:blip r:embed="rId4"/>
            <a:stretch>
              <a:fillRect/>
            </a:stretch>
          </p:blipFill>
          <p:spPr>
            <a:xfrm>
              <a:off x="10510897" y="1510520"/>
              <a:ext cx="447041" cy="447041"/>
            </a:xfrm>
            <a:prstGeom prst="rect">
              <a:avLst/>
            </a:prstGeom>
            <a:ln w="12700">
              <a:miter lim="400000"/>
            </a:ln>
          </p:spPr>
        </p:pic>
      </p:grpSp>
      <p:grpSp>
        <p:nvGrpSpPr>
          <p:cNvPr id="7" name="Csoportba foglalás 6">
            <a:extLst>
              <a:ext uri="{FF2B5EF4-FFF2-40B4-BE49-F238E27FC236}">
                <a16:creationId xmlns:a16="http://schemas.microsoft.com/office/drawing/2014/main" id="{8DFCD862-8437-4295-842F-AF93D74F4AC8}"/>
              </a:ext>
            </a:extLst>
          </p:cNvPr>
          <p:cNvGrpSpPr/>
          <p:nvPr/>
        </p:nvGrpSpPr>
        <p:grpSpPr>
          <a:xfrm>
            <a:off x="-248224" y="4361519"/>
            <a:ext cx="11210865" cy="463728"/>
            <a:chOff x="-234150" y="4949200"/>
            <a:chExt cx="11210865" cy="463728"/>
          </a:xfrm>
        </p:grpSpPr>
        <p:sp>
          <p:nvSpPr>
            <p:cNvPr id="374" name="Mechanism of action research  for lead optimization (ongoing)"/>
            <p:cNvSpPr txBox="1"/>
            <p:nvPr/>
          </p:nvSpPr>
          <p:spPr>
            <a:xfrm>
              <a:off x="-234150" y="4951263"/>
              <a:ext cx="416823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Work Sans SemiBold"/>
                  <a:ea typeface="Work Sans SemiBold"/>
                  <a:cs typeface="Work Sans SemiBold"/>
                  <a:sym typeface="Work Sans SemiBold"/>
                </a:defRPr>
              </a:pPr>
              <a:r>
                <a:rPr kumimoji="0" lang="hu-HU" sz="1200" b="1" i="0" u="none" strike="noStrike" kern="0" cap="none" spc="0" normalizeH="0" baseline="0" noProof="0" dirty="0" err="1">
                  <a:ln>
                    <a:noFill/>
                  </a:ln>
                  <a:solidFill>
                    <a:srgbClr val="000000"/>
                  </a:solidFill>
                  <a:effectLst/>
                  <a:uLnTx/>
                  <a:uFillTx/>
                  <a:latin typeface="Work Sans" panose="00000500000000000000" pitchFamily="2" charset="-18"/>
                  <a:sym typeface="Work Sans SemiBold"/>
                </a:rPr>
                <a:t>Mode</a:t>
              </a: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 of action research </a:t>
              </a:r>
              <a:b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b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for lead </a:t>
              </a:r>
              <a:r>
                <a:rPr kumimoji="0" lang="en-US" sz="1200" b="1" i="0" u="none" strike="noStrike" kern="0" cap="none" spc="0" normalizeH="0" baseline="0" noProof="0" dirty="0" err="1">
                  <a:ln>
                    <a:noFill/>
                  </a:ln>
                  <a:solidFill>
                    <a:srgbClr val="000000"/>
                  </a:solidFill>
                  <a:effectLst/>
                  <a:uLnTx/>
                  <a:uFillTx/>
                  <a:latin typeface="Work Sans" panose="00000500000000000000" pitchFamily="2" charset="-18"/>
                  <a:sym typeface="Work Sans SemiBold"/>
                </a:rPr>
                <a:t>optimizatio</a:t>
              </a:r>
              <a:r>
                <a:rPr kumimoji="0" lang="hu-HU"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n</a:t>
              </a:r>
              <a:endParaRPr kumimoji="0" lang="en-US" sz="1200" b="0" i="0" u="none" strike="noStrike" kern="0" cap="none" spc="0" normalizeH="0" baseline="0" noProof="0" dirty="0">
                <a:ln>
                  <a:noFill/>
                </a:ln>
                <a:solidFill>
                  <a:srgbClr val="303030"/>
                </a:solidFill>
                <a:effectLst/>
                <a:uLnTx/>
                <a:uFillTx/>
                <a:latin typeface="Work Sans Light"/>
                <a:ea typeface="+mn-ea"/>
                <a:cs typeface="+mn-cs"/>
                <a:sym typeface="Work Sans SemiBold"/>
              </a:endParaRPr>
            </a:p>
          </p:txBody>
        </p:sp>
        <p:sp>
          <p:nvSpPr>
            <p:cNvPr id="378" name="Rectangle"/>
            <p:cNvSpPr/>
            <p:nvPr/>
          </p:nvSpPr>
          <p:spPr>
            <a:xfrm>
              <a:off x="4225063" y="5073222"/>
              <a:ext cx="648001" cy="183600"/>
            </a:xfrm>
            <a:prstGeom prst="rect">
              <a:avLst/>
            </a:prstGeom>
            <a:solidFill>
              <a:srgbClr val="99DFD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pic>
          <p:nvPicPr>
            <p:cNvPr id="399" name="image81.png" descr="image81.png"/>
            <p:cNvPicPr>
              <a:picLocks noChangeAspect="1"/>
            </p:cNvPicPr>
            <p:nvPr/>
          </p:nvPicPr>
          <p:blipFill>
            <a:blip r:embed="rId4"/>
            <a:stretch>
              <a:fillRect/>
            </a:stretch>
          </p:blipFill>
          <p:spPr>
            <a:xfrm>
              <a:off x="10529674" y="4949200"/>
              <a:ext cx="447041" cy="447041"/>
            </a:xfrm>
            <a:prstGeom prst="rect">
              <a:avLst/>
            </a:prstGeom>
            <a:ln w="12700">
              <a:miter lim="400000"/>
            </a:ln>
          </p:spPr>
        </p:pic>
      </p:grpSp>
      <p:grpSp>
        <p:nvGrpSpPr>
          <p:cNvPr id="4" name="Csoportba foglalás 3">
            <a:extLst>
              <a:ext uri="{FF2B5EF4-FFF2-40B4-BE49-F238E27FC236}">
                <a16:creationId xmlns:a16="http://schemas.microsoft.com/office/drawing/2014/main" id="{448066D1-3AA8-469A-8456-21655449103B}"/>
              </a:ext>
            </a:extLst>
          </p:cNvPr>
          <p:cNvGrpSpPr/>
          <p:nvPr/>
        </p:nvGrpSpPr>
        <p:grpSpPr>
          <a:xfrm>
            <a:off x="650768" y="2579759"/>
            <a:ext cx="9128236" cy="462673"/>
            <a:chOff x="644221" y="2869123"/>
            <a:chExt cx="9128236" cy="461665"/>
          </a:xfrm>
        </p:grpSpPr>
        <p:sp>
          <p:nvSpPr>
            <p:cNvPr id="368" name="Biomarker hypotheses for patient stratification (in vitro, tracked in trial)"/>
            <p:cNvSpPr txBox="1"/>
            <p:nvPr/>
          </p:nvSpPr>
          <p:spPr>
            <a:xfrm>
              <a:off x="644221" y="2869123"/>
              <a:ext cx="328147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mn-lt"/>
                  <a:ea typeface="+mn-ea"/>
                  <a:cs typeface="+mn-cs"/>
                  <a:sym typeface="Work Sans Ligh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ea typeface="Work Sans SemiBold"/>
                  <a:cs typeface="Work Sans SemiBold"/>
                  <a:sym typeface="Work Sans SemiBold"/>
                </a:rPr>
                <a:t>Biomarker hypotheses for patient stratification</a:t>
              </a:r>
              <a:endParaRPr kumimoji="0" lang="en-US" sz="1200" b="0" i="0" u="none" strike="noStrike" kern="0" cap="none" spc="0" normalizeH="0" baseline="0" noProof="0" dirty="0">
                <a:ln>
                  <a:noFill/>
                </a:ln>
                <a:solidFill>
                  <a:srgbClr val="303030"/>
                </a:solidFill>
                <a:effectLst/>
                <a:uLnTx/>
                <a:uFillTx/>
                <a:latin typeface="Work Sans Light"/>
                <a:ea typeface="+mn-ea"/>
                <a:cs typeface="+mn-cs"/>
                <a:sym typeface="Work Sans Light"/>
              </a:endParaRPr>
            </a:p>
          </p:txBody>
        </p:sp>
        <p:sp>
          <p:nvSpPr>
            <p:cNvPr id="377" name="Rectangle"/>
            <p:cNvSpPr/>
            <p:nvPr/>
          </p:nvSpPr>
          <p:spPr>
            <a:xfrm>
              <a:off x="4212089" y="3014777"/>
              <a:ext cx="5560368" cy="184558"/>
            </a:xfrm>
            <a:prstGeom prst="rect">
              <a:avLst/>
            </a:prstGeom>
            <a:solidFill>
              <a:srgbClr val="FF696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grpSp>
      <p:grpSp>
        <p:nvGrpSpPr>
          <p:cNvPr id="9" name="Csoportba foglalás 8">
            <a:extLst>
              <a:ext uri="{FF2B5EF4-FFF2-40B4-BE49-F238E27FC236}">
                <a16:creationId xmlns:a16="http://schemas.microsoft.com/office/drawing/2014/main" id="{B6F72781-B3CA-4671-B0B6-499F4F7E4B1A}"/>
              </a:ext>
            </a:extLst>
          </p:cNvPr>
          <p:cNvGrpSpPr/>
          <p:nvPr/>
        </p:nvGrpSpPr>
        <p:grpSpPr>
          <a:xfrm>
            <a:off x="427448" y="1939602"/>
            <a:ext cx="10671030" cy="576000"/>
            <a:chOff x="407648" y="1855083"/>
            <a:chExt cx="10671030" cy="576000"/>
          </a:xfrm>
        </p:grpSpPr>
        <p:sp>
          <p:nvSpPr>
            <p:cNvPr id="372" name="Mechanistic insights to prioritize combination partners (in vitro, planned trial)"/>
            <p:cNvSpPr txBox="1"/>
            <p:nvPr/>
          </p:nvSpPr>
          <p:spPr>
            <a:xfrm>
              <a:off x="407648" y="1921265"/>
              <a:ext cx="352014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mn-lt"/>
                  <a:ea typeface="+mn-ea"/>
                  <a:cs typeface="+mn-cs"/>
                  <a:sym typeface="Work Sans Ligh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Mechanistic insights to prioritize combination partners</a:t>
              </a:r>
              <a:endParaRPr kumimoji="0" lang="en-US" sz="1200" b="0" i="0" u="none" strike="noStrike" kern="0" cap="none" spc="0" normalizeH="0" baseline="0" noProof="0" dirty="0">
                <a:ln>
                  <a:noFill/>
                </a:ln>
                <a:solidFill>
                  <a:srgbClr val="303030"/>
                </a:solidFill>
                <a:effectLst/>
                <a:uLnTx/>
                <a:uFillTx/>
                <a:latin typeface="Work Sans Light"/>
                <a:sym typeface="Work Sans Light"/>
              </a:endParaRPr>
            </a:p>
          </p:txBody>
        </p:sp>
        <p:sp>
          <p:nvSpPr>
            <p:cNvPr id="376" name="Rectangle"/>
            <p:cNvSpPr/>
            <p:nvPr/>
          </p:nvSpPr>
          <p:spPr>
            <a:xfrm>
              <a:off x="4184505" y="2060297"/>
              <a:ext cx="637398" cy="183600"/>
            </a:xfrm>
            <a:prstGeom prst="rect">
              <a:avLst/>
            </a:prstGeom>
            <a:solidFill>
              <a:srgbClr val="FF696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sp>
          <p:nvSpPr>
            <p:cNvPr id="44" name="Téglalap 43">
              <a:extLst>
                <a:ext uri="{FF2B5EF4-FFF2-40B4-BE49-F238E27FC236}">
                  <a16:creationId xmlns:a16="http://schemas.microsoft.com/office/drawing/2014/main" id="{48E98E0F-F9B3-47A9-BFD2-EC383052C345}"/>
                </a:ext>
              </a:extLst>
            </p:cNvPr>
            <p:cNvSpPr>
              <a:spLocks noChangeAspect="1"/>
            </p:cNvSpPr>
            <p:nvPr/>
          </p:nvSpPr>
          <p:spPr>
            <a:xfrm>
              <a:off x="10357797" y="1855083"/>
              <a:ext cx="720881" cy="57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Work Sans"/>
                  <a:ea typeface="+mn-ea"/>
                  <a:cs typeface="+mn-cs"/>
                  <a:sym typeface="Work Sans"/>
                </a:rPr>
                <a:t>Mid- pharma</a:t>
              </a:r>
            </a:p>
          </p:txBody>
        </p:sp>
      </p:grpSp>
      <p:grpSp>
        <p:nvGrpSpPr>
          <p:cNvPr id="5" name="Csoportba foglalás 4">
            <a:extLst>
              <a:ext uri="{FF2B5EF4-FFF2-40B4-BE49-F238E27FC236}">
                <a16:creationId xmlns:a16="http://schemas.microsoft.com/office/drawing/2014/main" id="{CE06BBC1-BDFD-46AA-9B3F-E06B6149449E}"/>
              </a:ext>
            </a:extLst>
          </p:cNvPr>
          <p:cNvGrpSpPr/>
          <p:nvPr/>
        </p:nvGrpSpPr>
        <p:grpSpPr>
          <a:xfrm>
            <a:off x="-70870" y="3171950"/>
            <a:ext cx="11033511" cy="461665"/>
            <a:chOff x="-70870" y="3551379"/>
            <a:chExt cx="11033511" cy="461665"/>
          </a:xfrm>
        </p:grpSpPr>
        <p:pic>
          <p:nvPicPr>
            <p:cNvPr id="45" name="image81.png" descr="image81.png">
              <a:extLst>
                <a:ext uri="{FF2B5EF4-FFF2-40B4-BE49-F238E27FC236}">
                  <a16:creationId xmlns:a16="http://schemas.microsoft.com/office/drawing/2014/main" id="{85EA6B18-622F-4357-A064-2254ED429499}"/>
                </a:ext>
              </a:extLst>
            </p:cNvPr>
            <p:cNvPicPr>
              <a:picLocks noChangeAspect="1"/>
            </p:cNvPicPr>
            <p:nvPr/>
          </p:nvPicPr>
          <p:blipFill>
            <a:blip r:embed="rId4"/>
            <a:stretch>
              <a:fillRect/>
            </a:stretch>
          </p:blipFill>
          <p:spPr>
            <a:xfrm>
              <a:off x="10515600" y="3565550"/>
              <a:ext cx="447041" cy="447041"/>
            </a:xfrm>
            <a:prstGeom prst="rect">
              <a:avLst/>
            </a:prstGeom>
            <a:ln w="12700">
              <a:miter lim="400000"/>
            </a:ln>
          </p:spPr>
        </p:pic>
        <p:sp>
          <p:nvSpPr>
            <p:cNvPr id="46" name="Combination candidates  &amp; biomarkers (in vitro &amp; planned trial)">
              <a:extLst>
                <a:ext uri="{FF2B5EF4-FFF2-40B4-BE49-F238E27FC236}">
                  <a16:creationId xmlns:a16="http://schemas.microsoft.com/office/drawing/2014/main" id="{326A8A40-ACDA-4F71-B07E-263DC6BE49AD}"/>
                </a:ext>
              </a:extLst>
            </p:cNvPr>
            <p:cNvSpPr txBox="1"/>
            <p:nvPr/>
          </p:nvSpPr>
          <p:spPr>
            <a:xfrm>
              <a:off x="-70870" y="3551379"/>
              <a:ext cx="39960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mn-lt"/>
                  <a:ea typeface="+mn-ea"/>
                  <a:cs typeface="+mn-cs"/>
                  <a:sym typeface="Work Sans Ligh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ea typeface="Work Sans SemiBold"/>
                  <a:cs typeface="Work Sans SemiBold"/>
                  <a:sym typeface="Work Sans SemiBold"/>
                </a:rPr>
                <a:t>Combination candidates </a:t>
              </a:r>
              <a:br>
                <a:rPr kumimoji="0" lang="en-US" sz="1200" b="1" i="0" u="none" strike="noStrike" kern="0" cap="none" spc="0" normalizeH="0" baseline="0" noProof="0" dirty="0">
                  <a:ln>
                    <a:noFill/>
                  </a:ln>
                  <a:solidFill>
                    <a:srgbClr val="000000"/>
                  </a:solidFill>
                  <a:effectLst/>
                  <a:uLnTx/>
                  <a:uFillTx/>
                  <a:latin typeface="Work Sans" panose="00000500000000000000" pitchFamily="2" charset="-18"/>
                  <a:ea typeface="Work Sans SemiBold"/>
                  <a:cs typeface="Work Sans SemiBold"/>
                  <a:sym typeface="Work Sans SemiBold"/>
                </a:rPr>
              </a:b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ea typeface="Work Sans SemiBold"/>
                  <a:cs typeface="Work Sans SemiBold"/>
                  <a:sym typeface="Work Sans SemiBold"/>
                </a:rPr>
                <a:t>&amp; biomarkers</a:t>
              </a:r>
              <a:endParaRPr kumimoji="0" lang="en-US" sz="1200" b="0" i="0" u="none" strike="noStrike" kern="0" cap="none" spc="0" normalizeH="0" baseline="0" noProof="0" dirty="0">
                <a:ln>
                  <a:noFill/>
                </a:ln>
                <a:solidFill>
                  <a:srgbClr val="303030"/>
                </a:solidFill>
                <a:effectLst/>
                <a:uLnTx/>
                <a:uFillTx/>
                <a:latin typeface="Work Sans Light"/>
                <a:ea typeface="+mn-ea"/>
                <a:cs typeface="+mn-cs"/>
                <a:sym typeface="Work Sans Light"/>
              </a:endParaRPr>
            </a:p>
          </p:txBody>
        </p:sp>
        <p:sp>
          <p:nvSpPr>
            <p:cNvPr id="47" name="Rectangle">
              <a:extLst>
                <a:ext uri="{FF2B5EF4-FFF2-40B4-BE49-F238E27FC236}">
                  <a16:creationId xmlns:a16="http://schemas.microsoft.com/office/drawing/2014/main" id="{8301855A-EB5C-4A85-BF4F-BD6D525F83DF}"/>
                </a:ext>
              </a:extLst>
            </p:cNvPr>
            <p:cNvSpPr/>
            <p:nvPr/>
          </p:nvSpPr>
          <p:spPr>
            <a:xfrm>
              <a:off x="4215839" y="3700684"/>
              <a:ext cx="3992576" cy="183600"/>
            </a:xfrm>
            <a:prstGeom prst="rect">
              <a:avLst/>
            </a:prstGeom>
            <a:solidFill>
              <a:srgbClr val="99DFD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grpSp>
      <p:grpSp>
        <p:nvGrpSpPr>
          <p:cNvPr id="6" name="Csoportba foglalás 5">
            <a:extLst>
              <a:ext uri="{FF2B5EF4-FFF2-40B4-BE49-F238E27FC236}">
                <a16:creationId xmlns:a16="http://schemas.microsoft.com/office/drawing/2014/main" id="{D063EF30-8C65-449D-B8C3-7A36C3836783}"/>
              </a:ext>
            </a:extLst>
          </p:cNvPr>
          <p:cNvGrpSpPr/>
          <p:nvPr/>
        </p:nvGrpSpPr>
        <p:grpSpPr>
          <a:xfrm>
            <a:off x="-347588" y="3779275"/>
            <a:ext cx="11310229" cy="463361"/>
            <a:chOff x="-333514" y="4249368"/>
            <a:chExt cx="11310229" cy="463361"/>
          </a:xfrm>
        </p:grpSpPr>
        <p:sp>
          <p:nvSpPr>
            <p:cNvPr id="48" name="Rectangle">
              <a:extLst>
                <a:ext uri="{FF2B5EF4-FFF2-40B4-BE49-F238E27FC236}">
                  <a16:creationId xmlns:a16="http://schemas.microsoft.com/office/drawing/2014/main" id="{037F4180-74CB-4695-88D0-F0ECA19093B4}"/>
                </a:ext>
              </a:extLst>
            </p:cNvPr>
            <p:cNvSpPr/>
            <p:nvPr/>
          </p:nvSpPr>
          <p:spPr>
            <a:xfrm>
              <a:off x="4230943" y="4388099"/>
              <a:ext cx="5560368" cy="183600"/>
            </a:xfrm>
            <a:prstGeom prst="rect">
              <a:avLst/>
            </a:prstGeom>
            <a:solidFill>
              <a:srgbClr val="99DFD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sp>
          <p:nvSpPr>
            <p:cNvPr id="49" name="Combination candidates &amp; acquired  resistance markers (in vivo ongoing)">
              <a:extLst>
                <a:ext uri="{FF2B5EF4-FFF2-40B4-BE49-F238E27FC236}">
                  <a16:creationId xmlns:a16="http://schemas.microsoft.com/office/drawing/2014/main" id="{A6E32F1E-C8AB-4587-8B73-683C592E0D75}"/>
                </a:ext>
              </a:extLst>
            </p:cNvPr>
            <p:cNvSpPr txBox="1"/>
            <p:nvPr/>
          </p:nvSpPr>
          <p:spPr>
            <a:xfrm>
              <a:off x="-333514" y="4251064"/>
              <a:ext cx="4258645"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mn-lt"/>
                  <a:ea typeface="+mn-ea"/>
                  <a:cs typeface="+mn-cs"/>
                  <a:sym typeface="Work Sans Ligh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Combination candidates &amp; acquired </a:t>
              </a:r>
              <a:b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b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resistance markers</a:t>
              </a:r>
              <a:endParaRPr kumimoji="0" lang="en-US" sz="1200" b="0" i="0" u="none" strike="noStrike" kern="0" cap="none" spc="0" normalizeH="0" baseline="0" noProof="0" dirty="0">
                <a:ln>
                  <a:noFill/>
                </a:ln>
                <a:solidFill>
                  <a:srgbClr val="303030"/>
                </a:solidFill>
                <a:effectLst/>
                <a:uLnTx/>
                <a:uFillTx/>
                <a:latin typeface="Work Sans Light"/>
                <a:sym typeface="Work Sans Light"/>
              </a:endParaRPr>
            </a:p>
          </p:txBody>
        </p:sp>
        <p:pic>
          <p:nvPicPr>
            <p:cNvPr id="50" name="image81.png" descr="image81.png">
              <a:extLst>
                <a:ext uri="{FF2B5EF4-FFF2-40B4-BE49-F238E27FC236}">
                  <a16:creationId xmlns:a16="http://schemas.microsoft.com/office/drawing/2014/main" id="{42AAF665-E1B8-4C90-9428-0F23AEDA83A1}"/>
                </a:ext>
              </a:extLst>
            </p:cNvPr>
            <p:cNvPicPr>
              <a:picLocks noChangeAspect="1"/>
            </p:cNvPicPr>
            <p:nvPr/>
          </p:nvPicPr>
          <p:blipFill>
            <a:blip r:embed="rId4"/>
            <a:stretch>
              <a:fillRect/>
            </a:stretch>
          </p:blipFill>
          <p:spPr>
            <a:xfrm>
              <a:off x="10529674" y="4249368"/>
              <a:ext cx="447041" cy="447041"/>
            </a:xfrm>
            <a:prstGeom prst="rect">
              <a:avLst/>
            </a:prstGeom>
            <a:ln w="12700">
              <a:miter lim="400000"/>
            </a:ln>
          </p:spPr>
        </p:pic>
      </p:grpSp>
      <p:grpSp>
        <p:nvGrpSpPr>
          <p:cNvPr id="11" name="Csoportba foglalás 10">
            <a:extLst>
              <a:ext uri="{FF2B5EF4-FFF2-40B4-BE49-F238E27FC236}">
                <a16:creationId xmlns:a16="http://schemas.microsoft.com/office/drawing/2014/main" id="{5C9E8F23-4493-49A2-8C9C-A17E9B344B2D}"/>
              </a:ext>
            </a:extLst>
          </p:cNvPr>
          <p:cNvGrpSpPr/>
          <p:nvPr/>
        </p:nvGrpSpPr>
        <p:grpSpPr>
          <a:xfrm>
            <a:off x="640590" y="5504604"/>
            <a:ext cx="10291118" cy="461665"/>
            <a:chOff x="641690" y="3695295"/>
            <a:chExt cx="10291118" cy="461665"/>
          </a:xfrm>
        </p:grpSpPr>
        <p:grpSp>
          <p:nvGrpSpPr>
            <p:cNvPr id="10" name="Csoportba foglalás 9">
              <a:extLst>
                <a:ext uri="{FF2B5EF4-FFF2-40B4-BE49-F238E27FC236}">
                  <a16:creationId xmlns:a16="http://schemas.microsoft.com/office/drawing/2014/main" id="{4F4589B6-5D1F-4548-B005-F61D42F3F6CC}"/>
                </a:ext>
              </a:extLst>
            </p:cNvPr>
            <p:cNvGrpSpPr/>
            <p:nvPr/>
          </p:nvGrpSpPr>
          <p:grpSpPr>
            <a:xfrm>
              <a:off x="641690" y="3695295"/>
              <a:ext cx="4203695" cy="461665"/>
              <a:chOff x="641690" y="3695295"/>
              <a:chExt cx="4203695" cy="461665"/>
            </a:xfrm>
          </p:grpSpPr>
          <p:sp>
            <p:nvSpPr>
              <p:cNvPr id="55" name="Rectangle">
                <a:extLst>
                  <a:ext uri="{FF2B5EF4-FFF2-40B4-BE49-F238E27FC236}">
                    <a16:creationId xmlns:a16="http://schemas.microsoft.com/office/drawing/2014/main" id="{FF90C8C4-FD2D-485C-BD11-DE0BE72B752A}"/>
                  </a:ext>
                </a:extLst>
              </p:cNvPr>
              <p:cNvSpPr/>
              <p:nvPr/>
            </p:nvSpPr>
            <p:spPr>
              <a:xfrm>
                <a:off x="4207987" y="3821958"/>
                <a:ext cx="637398" cy="183600"/>
              </a:xfrm>
              <a:prstGeom prst="rect">
                <a:avLst/>
              </a:prstGeom>
              <a:solidFill>
                <a:srgbClr val="FF696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sp>
            <p:nvSpPr>
              <p:cNvPr id="52" name="Biomarker hypotheses for patient stratification (in vitro, tracked in trial)">
                <a:extLst>
                  <a:ext uri="{FF2B5EF4-FFF2-40B4-BE49-F238E27FC236}">
                    <a16:creationId xmlns:a16="http://schemas.microsoft.com/office/drawing/2014/main" id="{0446C663-A8AA-412D-A5BD-B68075BAA191}"/>
                  </a:ext>
                </a:extLst>
              </p:cNvPr>
              <p:cNvSpPr txBox="1"/>
              <p:nvPr/>
            </p:nvSpPr>
            <p:spPr>
              <a:xfrm>
                <a:off x="641690" y="3695295"/>
                <a:ext cx="328147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200">
                    <a:latin typeface="+mn-lt"/>
                    <a:ea typeface="+mn-ea"/>
                    <a:cs typeface="+mn-cs"/>
                    <a:sym typeface="Work Sans Ligh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Synthetic lethal DDR targets for </a:t>
                </a:r>
                <a:b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b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SemiBold"/>
                  </a:rPr>
                  <a:t>improved efficacy</a:t>
                </a:r>
                <a:endParaRPr kumimoji="0" lang="en-US" sz="1200" b="0" i="0" u="none" strike="noStrike" kern="0" cap="none" spc="0" normalizeH="0" baseline="0" noProof="0" dirty="0">
                  <a:ln>
                    <a:noFill/>
                  </a:ln>
                  <a:solidFill>
                    <a:srgbClr val="303030"/>
                  </a:solidFill>
                  <a:effectLst/>
                  <a:uLnTx/>
                  <a:uFillTx/>
                  <a:latin typeface="Work Sans Light"/>
                  <a:ea typeface="+mn-ea"/>
                  <a:cs typeface="+mn-cs"/>
                  <a:sym typeface="Work Sans Light"/>
                </a:endParaRPr>
              </a:p>
            </p:txBody>
          </p:sp>
        </p:grpSp>
        <p:pic>
          <p:nvPicPr>
            <p:cNvPr id="57" name="image1.png" descr="image1.png">
              <a:extLst>
                <a:ext uri="{FF2B5EF4-FFF2-40B4-BE49-F238E27FC236}">
                  <a16:creationId xmlns:a16="http://schemas.microsoft.com/office/drawing/2014/main" id="{E10BA328-2100-4344-A04D-84D062708CA9}"/>
                </a:ext>
              </a:extLst>
            </p:cNvPr>
            <p:cNvPicPr>
              <a:picLocks noChangeAspect="1"/>
            </p:cNvPicPr>
            <p:nvPr/>
          </p:nvPicPr>
          <p:blipFill>
            <a:blip r:embed="rId5"/>
            <a:stretch>
              <a:fillRect/>
            </a:stretch>
          </p:blipFill>
          <p:spPr>
            <a:xfrm>
              <a:off x="10511714" y="3731998"/>
              <a:ext cx="421094" cy="388474"/>
            </a:xfrm>
            <a:prstGeom prst="rect">
              <a:avLst/>
            </a:prstGeom>
            <a:ln w="12700">
              <a:miter lim="400000"/>
            </a:ln>
          </p:spPr>
        </p:pic>
      </p:grpSp>
      <p:sp>
        <p:nvSpPr>
          <p:cNvPr id="59" name="Line">
            <a:extLst>
              <a:ext uri="{FF2B5EF4-FFF2-40B4-BE49-F238E27FC236}">
                <a16:creationId xmlns:a16="http://schemas.microsoft.com/office/drawing/2014/main" id="{AD683AA4-02D2-4941-8E1B-5D4C1482F0B2}"/>
              </a:ext>
            </a:extLst>
          </p:cNvPr>
          <p:cNvSpPr/>
          <p:nvPr/>
        </p:nvSpPr>
        <p:spPr>
          <a:xfrm flipH="1" flipV="1">
            <a:off x="4179130" y="2519177"/>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60" name="Line">
            <a:extLst>
              <a:ext uri="{FF2B5EF4-FFF2-40B4-BE49-F238E27FC236}">
                <a16:creationId xmlns:a16="http://schemas.microsoft.com/office/drawing/2014/main" id="{9E50C6AF-F066-4F3F-8990-68D35EECEE9A}"/>
              </a:ext>
            </a:extLst>
          </p:cNvPr>
          <p:cNvSpPr/>
          <p:nvPr/>
        </p:nvSpPr>
        <p:spPr>
          <a:xfrm flipH="1" flipV="1">
            <a:off x="4210236" y="3106800"/>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61" name="Line">
            <a:extLst>
              <a:ext uri="{FF2B5EF4-FFF2-40B4-BE49-F238E27FC236}">
                <a16:creationId xmlns:a16="http://schemas.microsoft.com/office/drawing/2014/main" id="{F4D3FBBA-3862-4069-9A3C-E80B3B310291}"/>
              </a:ext>
            </a:extLst>
          </p:cNvPr>
          <p:cNvSpPr/>
          <p:nvPr/>
        </p:nvSpPr>
        <p:spPr>
          <a:xfrm flipH="1" flipV="1">
            <a:off x="4210236" y="3693600"/>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62" name="Line">
            <a:extLst>
              <a:ext uri="{FF2B5EF4-FFF2-40B4-BE49-F238E27FC236}">
                <a16:creationId xmlns:a16="http://schemas.microsoft.com/office/drawing/2014/main" id="{97D8278A-B97D-4DD5-99B3-8800CF1968DB}"/>
              </a:ext>
            </a:extLst>
          </p:cNvPr>
          <p:cNvSpPr/>
          <p:nvPr/>
        </p:nvSpPr>
        <p:spPr>
          <a:xfrm flipH="1" flipV="1">
            <a:off x="4213414" y="4867200"/>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63" name="Line">
            <a:extLst>
              <a:ext uri="{FF2B5EF4-FFF2-40B4-BE49-F238E27FC236}">
                <a16:creationId xmlns:a16="http://schemas.microsoft.com/office/drawing/2014/main" id="{716345B9-22B5-4B96-B8E4-B280589CBA10}"/>
              </a:ext>
            </a:extLst>
          </p:cNvPr>
          <p:cNvSpPr/>
          <p:nvPr/>
        </p:nvSpPr>
        <p:spPr>
          <a:xfrm flipH="1" flipV="1">
            <a:off x="304781" y="5449170"/>
            <a:ext cx="9939590" cy="6233"/>
          </a:xfrm>
          <a:prstGeom prst="line">
            <a:avLst/>
          </a:prstGeom>
          <a:ln w="6350">
            <a:solidFill>
              <a:srgbClr val="80807F"/>
            </a:solidFill>
            <a:prstDash val="solid"/>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64" name="Line">
            <a:extLst>
              <a:ext uri="{FF2B5EF4-FFF2-40B4-BE49-F238E27FC236}">
                <a16:creationId xmlns:a16="http://schemas.microsoft.com/office/drawing/2014/main" id="{DD622F1E-043D-42DA-82B7-56B1A2804090}"/>
              </a:ext>
            </a:extLst>
          </p:cNvPr>
          <p:cNvSpPr/>
          <p:nvPr/>
        </p:nvSpPr>
        <p:spPr>
          <a:xfrm flipH="1" flipV="1">
            <a:off x="4212089" y="6040800"/>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grpSp>
        <p:nvGrpSpPr>
          <p:cNvPr id="56" name="Csoportba foglalás 7">
            <a:extLst>
              <a:ext uri="{FF2B5EF4-FFF2-40B4-BE49-F238E27FC236}">
                <a16:creationId xmlns:a16="http://schemas.microsoft.com/office/drawing/2014/main" id="{F817286D-5F2E-4B00-AA73-4EC23ECD9F5B}"/>
              </a:ext>
            </a:extLst>
          </p:cNvPr>
          <p:cNvGrpSpPr/>
          <p:nvPr/>
        </p:nvGrpSpPr>
        <p:grpSpPr>
          <a:xfrm>
            <a:off x="797693" y="4912733"/>
            <a:ext cx="4061297" cy="461665"/>
            <a:chOff x="774213" y="5756823"/>
            <a:chExt cx="4061297" cy="461665"/>
          </a:xfrm>
        </p:grpSpPr>
        <p:sp>
          <p:nvSpPr>
            <p:cNvPr id="58" name="Built 200 patient based cell models for optimizing personalized therapy in CLL">
              <a:extLst>
                <a:ext uri="{FF2B5EF4-FFF2-40B4-BE49-F238E27FC236}">
                  <a16:creationId xmlns:a16="http://schemas.microsoft.com/office/drawing/2014/main" id="{3C930977-C7FF-4202-A622-C7ED252D291E}"/>
                </a:ext>
              </a:extLst>
            </p:cNvPr>
            <p:cNvSpPr txBox="1"/>
            <p:nvPr/>
          </p:nvSpPr>
          <p:spPr>
            <a:xfrm>
              <a:off x="774213" y="5756823"/>
              <a:ext cx="318331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200">
                  <a:latin typeface="Work Sans SemiBold"/>
                  <a:ea typeface="Work Sans SemiBold"/>
                  <a:cs typeface="Work Sans SemiBold"/>
                  <a:sym typeface="Work Sans SemiBold"/>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a:rPr>
                <a:t>Platform for </a:t>
              </a:r>
              <a:r>
                <a:rPr kumimoji="0" lang="en-US" sz="1200" b="1" i="1" u="none" strike="noStrike" kern="0" cap="none" spc="0" normalizeH="0" baseline="0" noProof="0" dirty="0">
                  <a:ln>
                    <a:noFill/>
                  </a:ln>
                  <a:solidFill>
                    <a:srgbClr val="000000"/>
                  </a:solidFill>
                  <a:effectLst/>
                  <a:uLnTx/>
                  <a:uFillTx/>
                  <a:latin typeface="Work Sans" panose="00000500000000000000" pitchFamily="2" charset="-18"/>
                  <a:sym typeface="Work Sans"/>
                </a:rPr>
                <a:t>in silico </a:t>
              </a:r>
              <a:r>
                <a:rPr kumimoji="0" lang="en-US" sz="1200" b="1" i="0" u="none" strike="noStrike" kern="0" cap="none" spc="0" normalizeH="0" baseline="0" noProof="0" dirty="0">
                  <a:ln>
                    <a:noFill/>
                  </a:ln>
                  <a:solidFill>
                    <a:srgbClr val="000000"/>
                  </a:solidFill>
                  <a:effectLst/>
                  <a:uLnTx/>
                  <a:uFillTx/>
                  <a:latin typeface="Work Sans" panose="00000500000000000000" pitchFamily="2" charset="-18"/>
                  <a:sym typeface="Work Sans"/>
                </a:rPr>
                <a:t>testing of combination hypotheses</a:t>
              </a:r>
              <a:endParaRPr kumimoji="0" lang="en-US" sz="1200" b="0" i="0" u="none" strike="noStrike" kern="0" cap="none" spc="0" normalizeH="0" baseline="0" noProof="0" dirty="0">
                <a:ln>
                  <a:noFill/>
                </a:ln>
                <a:solidFill>
                  <a:srgbClr val="303030"/>
                </a:solidFill>
                <a:effectLst/>
                <a:uLnTx/>
                <a:uFillTx/>
                <a:latin typeface="Work Sans Light"/>
                <a:ea typeface="+mn-ea"/>
                <a:cs typeface="+mn-cs"/>
                <a:sym typeface="Work Sans"/>
              </a:endParaRPr>
            </a:p>
          </p:txBody>
        </p:sp>
        <p:sp>
          <p:nvSpPr>
            <p:cNvPr id="65" name="Rectangle">
              <a:extLst>
                <a:ext uri="{FF2B5EF4-FFF2-40B4-BE49-F238E27FC236}">
                  <a16:creationId xmlns:a16="http://schemas.microsoft.com/office/drawing/2014/main" id="{688D20E6-F15F-46DF-96C8-ABFFEFC94868}"/>
                </a:ext>
              </a:extLst>
            </p:cNvPr>
            <p:cNvSpPr/>
            <p:nvPr/>
          </p:nvSpPr>
          <p:spPr>
            <a:xfrm>
              <a:off x="4187509" y="5896725"/>
              <a:ext cx="648001" cy="183600"/>
            </a:xfrm>
            <a:prstGeom prst="rect">
              <a:avLst/>
            </a:prstGeom>
            <a:solidFill>
              <a:srgbClr val="FF6964"/>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lang="en-US" sz="1800" b="0" i="0" u="none" strike="noStrike" kern="0" cap="none" spc="0" normalizeH="0" baseline="0" noProof="0">
                <a:ln>
                  <a:noFill/>
                </a:ln>
                <a:solidFill>
                  <a:srgbClr val="FFFFFF"/>
                </a:solidFill>
                <a:effectLst/>
                <a:uLnTx/>
                <a:uFillTx/>
                <a:latin typeface="Work Sans"/>
                <a:sym typeface="Work Sans"/>
              </a:endParaRPr>
            </a:p>
          </p:txBody>
        </p:sp>
      </p:grpSp>
      <p:sp>
        <p:nvSpPr>
          <p:cNvPr id="68" name="Line">
            <a:extLst>
              <a:ext uri="{FF2B5EF4-FFF2-40B4-BE49-F238E27FC236}">
                <a16:creationId xmlns:a16="http://schemas.microsoft.com/office/drawing/2014/main" id="{EED176D0-4046-4CF4-8CC8-7A7846BE3488}"/>
              </a:ext>
            </a:extLst>
          </p:cNvPr>
          <p:cNvSpPr/>
          <p:nvPr/>
        </p:nvSpPr>
        <p:spPr>
          <a:xfrm flipH="1" flipV="1">
            <a:off x="4210236" y="5454000"/>
            <a:ext cx="6065241" cy="1"/>
          </a:xfrm>
          <a:prstGeom prst="line">
            <a:avLst/>
          </a:prstGeom>
          <a:ln w="6350">
            <a:solidFill>
              <a:srgbClr val="80807F"/>
            </a:solidFill>
            <a:prstDash val="dash"/>
            <a:miter lim="400000"/>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lang="en-US"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3" name="Téglalap 2">
            <a:extLst>
              <a:ext uri="{FF2B5EF4-FFF2-40B4-BE49-F238E27FC236}">
                <a16:creationId xmlns:a16="http://schemas.microsoft.com/office/drawing/2014/main" id="{92DDCCF1-57A3-4CAA-B667-1F52FDA5E052}"/>
              </a:ext>
            </a:extLst>
          </p:cNvPr>
          <p:cNvSpPr/>
          <p:nvPr/>
        </p:nvSpPr>
        <p:spPr>
          <a:xfrm>
            <a:off x="223343" y="5217989"/>
            <a:ext cx="928459" cy="261610"/>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303030"/>
                </a:solidFill>
                <a:effectLst/>
                <a:uLnTx/>
                <a:uFillTx/>
                <a:latin typeface="Work Sans Light"/>
                <a:sym typeface="Work Sans"/>
              </a:rPr>
              <a:t>completed</a:t>
            </a:r>
          </a:p>
        </p:txBody>
      </p:sp>
      <p:sp>
        <p:nvSpPr>
          <p:cNvPr id="66" name="Téglalap 65">
            <a:extLst>
              <a:ext uri="{FF2B5EF4-FFF2-40B4-BE49-F238E27FC236}">
                <a16:creationId xmlns:a16="http://schemas.microsoft.com/office/drawing/2014/main" id="{E72AEDEF-0A70-4068-A37C-824656E7193B}"/>
              </a:ext>
            </a:extLst>
          </p:cNvPr>
          <p:cNvSpPr/>
          <p:nvPr/>
        </p:nvSpPr>
        <p:spPr>
          <a:xfrm>
            <a:off x="223343" y="5428401"/>
            <a:ext cx="721672" cy="261610"/>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303030"/>
                </a:solidFill>
                <a:effectLst/>
                <a:uLnTx/>
                <a:uFillTx/>
                <a:latin typeface="Work Sans Light"/>
                <a:sym typeface="Work Sans"/>
              </a:rPr>
              <a:t>ongoing</a:t>
            </a:r>
          </a:p>
        </p:txBody>
      </p:sp>
      <p:sp>
        <p:nvSpPr>
          <p:cNvPr id="69" name="Téglalap 68">
            <a:extLst>
              <a:ext uri="{FF2B5EF4-FFF2-40B4-BE49-F238E27FC236}">
                <a16:creationId xmlns:a16="http://schemas.microsoft.com/office/drawing/2014/main" id="{D5998A12-86D5-486A-A15E-244207AE0998}"/>
              </a:ext>
            </a:extLst>
          </p:cNvPr>
          <p:cNvSpPr/>
          <p:nvPr/>
        </p:nvSpPr>
        <p:spPr>
          <a:xfrm>
            <a:off x="11264414" y="6187471"/>
            <a:ext cx="695739" cy="489011"/>
          </a:xfrm>
          <a:prstGeom prst="rect">
            <a:avLst/>
          </a:prstGeom>
          <a:solidFill>
            <a:srgbClr val="FFFFFF"/>
          </a:solidFill>
          <a:ln w="127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03030"/>
              </a:solidFill>
              <a:effectLst/>
              <a:uLnTx/>
              <a:uFillTx/>
              <a:latin typeface="Work Sans"/>
              <a:ea typeface="Work Sans"/>
              <a:cs typeface="Work Sans"/>
              <a:sym typeface="Work Sans"/>
            </a:endParaRPr>
          </a:p>
        </p:txBody>
      </p:sp>
      <p:sp>
        <p:nvSpPr>
          <p:cNvPr id="70" name="Téglalap 69">
            <a:extLst>
              <a:ext uri="{FF2B5EF4-FFF2-40B4-BE49-F238E27FC236}">
                <a16:creationId xmlns:a16="http://schemas.microsoft.com/office/drawing/2014/main" id="{083EA9EC-9ED2-4E06-BAEF-84658A1C2248}"/>
              </a:ext>
            </a:extLst>
          </p:cNvPr>
          <p:cNvSpPr>
            <a:spLocks/>
          </p:cNvSpPr>
          <p:nvPr/>
        </p:nvSpPr>
        <p:spPr>
          <a:xfrm>
            <a:off x="10378800" y="2537999"/>
            <a:ext cx="720000" cy="57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Work Sans"/>
                <a:ea typeface="+mn-ea"/>
                <a:cs typeface="+mn-cs"/>
                <a:sym typeface="Work Sans"/>
              </a:rPr>
              <a:t>Top pharma</a:t>
            </a:r>
            <a:r>
              <a:rPr kumimoji="0" lang="hu-HU" sz="1100" b="1" i="0" u="none" strike="noStrike" kern="1200" cap="none" spc="0" normalizeH="0" baseline="0" noProof="0">
                <a:ln>
                  <a:noFill/>
                </a:ln>
                <a:solidFill>
                  <a:srgbClr val="FFFFFF"/>
                </a:solidFill>
                <a:effectLst/>
                <a:uLnTx/>
                <a:uFillTx/>
                <a:latin typeface="Work Sans"/>
                <a:ea typeface="+mn-ea"/>
                <a:cs typeface="+mn-cs"/>
                <a:sym typeface="Work San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1" i="0" u="none" strike="noStrike" kern="1200" cap="none" spc="0" normalizeH="0" baseline="0" noProof="0">
                <a:ln>
                  <a:noFill/>
                </a:ln>
                <a:solidFill>
                  <a:srgbClr val="FFFFFF"/>
                </a:solidFill>
                <a:effectLst/>
                <a:uLnTx/>
                <a:uFillTx/>
                <a:latin typeface="Work Sans"/>
                <a:sym typeface="Work Sans"/>
              </a:rPr>
              <a:t>I.</a:t>
            </a:r>
            <a:endParaRPr kumimoji="0" lang="en-US" sz="1100" b="1" i="0" u="none" strike="noStrike" kern="1200" cap="none" spc="0" normalizeH="0" baseline="0" noProof="0">
              <a:ln>
                <a:noFill/>
              </a:ln>
              <a:solidFill>
                <a:srgbClr val="FFFFFF"/>
              </a:solidFill>
              <a:effectLst/>
              <a:uLnTx/>
              <a:uFillTx/>
              <a:latin typeface="Work Sans"/>
              <a:ea typeface="+mn-ea"/>
              <a:cs typeface="+mn-cs"/>
              <a:sym typeface="Work Sans"/>
            </a:endParaRPr>
          </a:p>
        </p:txBody>
      </p:sp>
      <p:sp>
        <p:nvSpPr>
          <p:cNvPr id="71" name="Téglalap 42">
            <a:extLst>
              <a:ext uri="{FF2B5EF4-FFF2-40B4-BE49-F238E27FC236}">
                <a16:creationId xmlns:a16="http://schemas.microsoft.com/office/drawing/2014/main" id="{722EFE9B-C640-492E-A7C8-025AA7907685}"/>
              </a:ext>
            </a:extLst>
          </p:cNvPr>
          <p:cNvSpPr>
            <a:spLocks/>
          </p:cNvSpPr>
          <p:nvPr/>
        </p:nvSpPr>
        <p:spPr>
          <a:xfrm>
            <a:off x="10378478" y="4879685"/>
            <a:ext cx="720000" cy="57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Work Sans"/>
                <a:sym typeface="Work Sans"/>
              </a:rPr>
              <a:t>Top pharma</a:t>
            </a:r>
            <a:r>
              <a:rPr kumimoji="0" lang="hu-HU" sz="1100" b="1" i="0" u="none" strike="noStrike" kern="1200" cap="none" spc="0" normalizeH="0" baseline="0" noProof="0" dirty="0">
                <a:ln>
                  <a:noFill/>
                </a:ln>
                <a:solidFill>
                  <a:srgbClr val="FFFFFF"/>
                </a:solidFill>
                <a:effectLst/>
                <a:uLnTx/>
                <a:uFillTx/>
                <a:latin typeface="Work Sans"/>
                <a:sym typeface="Work Sans"/>
              </a:rPr>
              <a:t> II.</a:t>
            </a:r>
            <a:endParaRPr kumimoji="0" lang="en-US" sz="1100" b="1" i="0" u="none" strike="noStrike" kern="1200" cap="none" spc="0" normalizeH="0" baseline="0" noProof="0" dirty="0">
              <a:ln>
                <a:noFill/>
              </a:ln>
              <a:solidFill>
                <a:srgbClr val="FFFFFF"/>
              </a:solidFill>
              <a:effectLst/>
              <a:uLnTx/>
              <a:uFillTx/>
              <a:latin typeface="Work Sans"/>
              <a:sym typeface="Work Sans"/>
            </a:endParaRPr>
          </a:p>
        </p:txBody>
      </p:sp>
      <p:sp>
        <p:nvSpPr>
          <p:cNvPr id="75" name="Téglalap 74">
            <a:extLst>
              <a:ext uri="{FF2B5EF4-FFF2-40B4-BE49-F238E27FC236}">
                <a16:creationId xmlns:a16="http://schemas.microsoft.com/office/drawing/2014/main" id="{961E71CC-A7D5-4C1A-B794-FC299450D5ED}"/>
              </a:ext>
            </a:extLst>
          </p:cNvPr>
          <p:cNvSpPr/>
          <p:nvPr/>
        </p:nvSpPr>
        <p:spPr>
          <a:xfrm>
            <a:off x="650768" y="3099954"/>
            <a:ext cx="10685579" cy="575994"/>
          </a:xfrm>
          <a:prstGeom prst="rect">
            <a:avLst/>
          </a:prstGeom>
          <a:noFill/>
          <a:ln w="38100" cap="flat" cmpd="sng" algn="ctr">
            <a:solidFill>
              <a:srgbClr val="EB555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Work Sans"/>
              <a:ea typeface="+mn-ea"/>
              <a:cs typeface="+mn-cs"/>
            </a:endParaRPr>
          </a:p>
        </p:txBody>
      </p:sp>
      <p:sp>
        <p:nvSpPr>
          <p:cNvPr id="76" name="Téglalap 75">
            <a:extLst>
              <a:ext uri="{FF2B5EF4-FFF2-40B4-BE49-F238E27FC236}">
                <a16:creationId xmlns:a16="http://schemas.microsoft.com/office/drawing/2014/main" id="{C95E6237-9D34-48A9-81E7-4F73B485B1D3}"/>
              </a:ext>
            </a:extLst>
          </p:cNvPr>
          <p:cNvSpPr/>
          <p:nvPr/>
        </p:nvSpPr>
        <p:spPr>
          <a:xfrm>
            <a:off x="650768" y="1923941"/>
            <a:ext cx="10671335" cy="604758"/>
          </a:xfrm>
          <a:prstGeom prst="rect">
            <a:avLst/>
          </a:prstGeom>
          <a:noFill/>
          <a:ln w="38100" cap="flat" cmpd="sng" algn="ctr">
            <a:solidFill>
              <a:srgbClr val="EB555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Work Sans"/>
              <a:ea typeface="+mn-ea"/>
              <a:cs typeface="+mn-cs"/>
            </a:endParaRPr>
          </a:p>
        </p:txBody>
      </p:sp>
      <p:sp>
        <p:nvSpPr>
          <p:cNvPr id="77" name="Ellipszis 76">
            <a:extLst>
              <a:ext uri="{FF2B5EF4-FFF2-40B4-BE49-F238E27FC236}">
                <a16:creationId xmlns:a16="http://schemas.microsoft.com/office/drawing/2014/main" id="{745A8404-9771-44F7-83EB-C1B8591D3B15}"/>
              </a:ext>
            </a:extLst>
          </p:cNvPr>
          <p:cNvSpPr/>
          <p:nvPr/>
        </p:nvSpPr>
        <p:spPr>
          <a:xfrm>
            <a:off x="11210617" y="2950994"/>
            <a:ext cx="360000" cy="360000"/>
          </a:xfrm>
          <a:prstGeom prst="ellipse">
            <a:avLst/>
          </a:prstGeom>
          <a:solidFill>
            <a:srgbClr val="EB55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percu-mono" panose="02000506030000020004" pitchFamily="50" charset="0"/>
                <a:ea typeface="+mn-ea"/>
                <a:cs typeface="+mn-cs"/>
              </a:rPr>
              <a:t>1</a:t>
            </a:r>
          </a:p>
        </p:txBody>
      </p:sp>
      <p:sp>
        <p:nvSpPr>
          <p:cNvPr id="78" name="Ellipszis 77">
            <a:extLst>
              <a:ext uri="{FF2B5EF4-FFF2-40B4-BE49-F238E27FC236}">
                <a16:creationId xmlns:a16="http://schemas.microsoft.com/office/drawing/2014/main" id="{C8106B06-CC8C-469C-9BDA-0A7BBE8E5BB7}"/>
              </a:ext>
            </a:extLst>
          </p:cNvPr>
          <p:cNvSpPr/>
          <p:nvPr/>
        </p:nvSpPr>
        <p:spPr>
          <a:xfrm>
            <a:off x="11190663" y="1756534"/>
            <a:ext cx="360000" cy="339007"/>
          </a:xfrm>
          <a:prstGeom prst="ellipse">
            <a:avLst/>
          </a:prstGeom>
          <a:solidFill>
            <a:srgbClr val="EB55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200" b="1" i="0" u="none" strike="noStrike" kern="0" cap="none" spc="0" normalizeH="0" baseline="0" noProof="0" dirty="0">
                <a:ln>
                  <a:noFill/>
                </a:ln>
                <a:solidFill>
                  <a:prstClr val="white"/>
                </a:solidFill>
                <a:effectLst/>
                <a:uLnTx/>
                <a:uFillTx/>
                <a:latin typeface="Apercu-mono" panose="02000506030000020004" pitchFamily="50" charset="0"/>
                <a:ea typeface="+mn-ea"/>
                <a:cs typeface="+mn-cs"/>
              </a:rPr>
              <a:t>2</a:t>
            </a:r>
            <a:endParaRPr kumimoji="0" lang="en-US" sz="1200" b="1" i="0" u="none" strike="noStrike" kern="0" cap="none" spc="0" normalizeH="0" baseline="0" noProof="0" dirty="0">
              <a:ln>
                <a:noFill/>
              </a:ln>
              <a:solidFill>
                <a:prstClr val="white"/>
              </a:solidFill>
              <a:effectLst/>
              <a:uLnTx/>
              <a:uFillTx/>
              <a:latin typeface="Apercu-mono" panose="02000506030000020004" pitchFamily="50" charset="0"/>
              <a:ea typeface="+mn-ea"/>
              <a:cs typeface="+mn-cs"/>
            </a:endParaRPr>
          </a:p>
        </p:txBody>
      </p:sp>
      <p:sp>
        <p:nvSpPr>
          <p:cNvPr id="80" name="Footer Placeholder 3">
            <a:extLst>
              <a:ext uri="{FF2B5EF4-FFF2-40B4-BE49-F238E27FC236}">
                <a16:creationId xmlns:a16="http://schemas.microsoft.com/office/drawing/2014/main" id="{3DEAC099-C18F-46A9-A067-EAB37336F1DF}"/>
              </a:ext>
            </a:extLst>
          </p:cNvPr>
          <p:cNvSpPr txBox="1">
            <a:spLocks/>
          </p:cNvSpPr>
          <p:nvPr/>
        </p:nvSpPr>
        <p:spPr>
          <a:xfrm>
            <a:off x="4038600" y="6457394"/>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solidFill>
                  <a:srgbClr val="5AC8BE"/>
                </a:solidFill>
                <a:latin typeface="Work Sans"/>
              </a:rPr>
              <a:t>Semmelweis Egyetem | 2020. május 05.</a:t>
            </a:r>
            <a:endParaRPr lang="hu-HU" dirty="0">
              <a:solidFill>
                <a:srgbClr val="5AC8BE"/>
              </a:solidFill>
              <a:latin typeface="Work Sans"/>
            </a:endParaRPr>
          </a:p>
        </p:txBody>
      </p:sp>
    </p:spTree>
    <p:extLst>
      <p:ext uri="{BB962C8B-B14F-4D97-AF65-F5344CB8AC3E}">
        <p14:creationId xmlns:p14="http://schemas.microsoft.com/office/powerpoint/2010/main" val="1282551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752168" y="2056564"/>
            <a:ext cx="10795819" cy="2219353"/>
          </a:xfrm>
        </p:spPr>
        <p:txBody>
          <a:bodyPr>
            <a:noAutofit/>
          </a:bodyPr>
          <a:lstStyle/>
          <a:p>
            <a:pPr>
              <a:lnSpc>
                <a:spcPct val="150000"/>
              </a:lnSpc>
            </a:pPr>
            <a:r>
              <a:rPr lang="hu-HU" sz="2800">
                <a:solidFill>
                  <a:schemeClr val="accent1">
                    <a:lumMod val="60000"/>
                    <a:lumOff val="40000"/>
                  </a:schemeClr>
                </a:solidFill>
                <a:latin typeface="Work Sans Light" panose="00000400000000000000" pitchFamily="2" charset="0"/>
              </a:rPr>
              <a:t>1. Miért van szükség a Turbine-ra?</a:t>
            </a:r>
            <a:br>
              <a:rPr lang="hu-HU" sz="2800">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2. A Turbine technológiájának bemutatása</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3. Felhasználási területek áttekintése</a:t>
            </a:r>
            <a:br>
              <a:rPr lang="hu-HU" sz="2800">
                <a:solidFill>
                  <a:schemeClr val="accent1">
                    <a:lumMod val="60000"/>
                    <a:lumOff val="40000"/>
                  </a:schemeClr>
                </a:solidFill>
                <a:latin typeface="Work Sans Light" panose="00000400000000000000" pitchFamily="2" charset="0"/>
              </a:rPr>
            </a:br>
            <a:r>
              <a:rPr lang="hu-HU" sz="3600" b="1">
                <a:latin typeface="Work Sans Light" panose="00000400000000000000" pitchFamily="2" charset="0"/>
              </a:rPr>
              <a:t>4. Bevezetés a kombinációs terápiák tervezésébe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5. Példa projektek a területen</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EC122BA0-F291-4A66-A051-B983B3C36F06}"/>
              </a:ext>
            </a:extLst>
          </p:cNvPr>
          <p:cNvSpPr>
            <a:spLocks noGrp="1"/>
          </p:cNvSpPr>
          <p:nvPr>
            <p:ph type="ftr" sz="quarter" idx="11"/>
          </p:nvPr>
        </p:nvSpPr>
        <p:spPr>
          <a:xfrm>
            <a:off x="4038600" y="6370089"/>
            <a:ext cx="4114800" cy="365125"/>
          </a:xfrm>
        </p:spPr>
        <p:txBody>
          <a:bodyPr/>
          <a:lstStyle/>
          <a:p>
            <a:r>
              <a:rPr lang="hu-HU" dirty="0">
                <a:solidFill>
                  <a:schemeClr val="bg1"/>
                </a:solidFill>
              </a:rPr>
              <a:t>Semmelweis Egyetem | 2020. május 05.</a:t>
            </a:r>
          </a:p>
        </p:txBody>
      </p:sp>
    </p:spTree>
    <p:extLst>
      <p:ext uri="{BB962C8B-B14F-4D97-AF65-F5344CB8AC3E}">
        <p14:creationId xmlns:p14="http://schemas.microsoft.com/office/powerpoint/2010/main" val="3344756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1685751" y="122911"/>
            <a:ext cx="8820497"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A daganat menekülő útjai, </a:t>
            </a:r>
            <a:br>
              <a:rPr lang="hu-HU" sz="3200" dirty="0">
                <a:latin typeface="Work Sans Light" panose="00000400000000000000" pitchFamily="2" charset="-18"/>
              </a:rPr>
            </a:br>
            <a:r>
              <a:rPr lang="hu-HU" sz="3200" dirty="0">
                <a:latin typeface="Work Sans Light" panose="00000400000000000000" pitchFamily="2" charset="-18"/>
              </a:rPr>
              <a:t>azaz a rezisztencia kialakulása</a:t>
            </a:r>
            <a:endParaRPr lang="en-US" sz="3200" dirty="0">
              <a:latin typeface="Work Sans Light" panose="00000400000000000000" pitchFamily="2" charset="-18"/>
            </a:endParaRPr>
          </a:p>
        </p:txBody>
      </p:sp>
      <p:pic>
        <p:nvPicPr>
          <p:cNvPr id="7" name="Tartalom helye 5" descr="A képen tartozék látható&#10;&#10;A leírás teljesen megbízható">
            <a:extLst>
              <a:ext uri="{FF2B5EF4-FFF2-40B4-BE49-F238E27FC236}">
                <a16:creationId xmlns:a16="http://schemas.microsoft.com/office/drawing/2014/main" id="{08B89478-F46B-4FAF-97C1-91E611FAD384}"/>
              </a:ext>
            </a:extLst>
          </p:cNvPr>
          <p:cNvPicPr>
            <a:picLocks noChangeAspect="1"/>
          </p:cNvPicPr>
          <p:nvPr/>
        </p:nvPicPr>
        <p:blipFill rotWithShape="1">
          <a:blip r:embed="rId2">
            <a:extLst>
              <a:ext uri="{28A0092B-C50C-407E-A947-70E740481C1C}">
                <a14:useLocalDpi xmlns:a14="http://schemas.microsoft.com/office/drawing/2010/main" val="0"/>
              </a:ext>
            </a:extLst>
          </a:blip>
          <a:srcRect l="1350" t="2256" r="772" b="3619"/>
          <a:stretch/>
        </p:blipFill>
        <p:spPr>
          <a:xfrm>
            <a:off x="199143" y="1319352"/>
            <a:ext cx="11793713" cy="4690287"/>
          </a:xfrm>
          <a:prstGeom prst="rect">
            <a:avLst/>
          </a:prstGeom>
          <a:ln>
            <a:noFill/>
          </a:ln>
        </p:spPr>
      </p:pic>
      <p:sp>
        <p:nvSpPr>
          <p:cNvPr id="2" name="Ellipszis 1">
            <a:extLst>
              <a:ext uri="{FF2B5EF4-FFF2-40B4-BE49-F238E27FC236}">
                <a16:creationId xmlns:a16="http://schemas.microsoft.com/office/drawing/2014/main" id="{142F8C28-8510-439B-B3E3-3AB8FD30CDFA}"/>
              </a:ext>
            </a:extLst>
          </p:cNvPr>
          <p:cNvSpPr/>
          <p:nvPr/>
        </p:nvSpPr>
        <p:spPr>
          <a:xfrm>
            <a:off x="5632991" y="3828621"/>
            <a:ext cx="1860332" cy="2096935"/>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llipszis 8">
            <a:extLst>
              <a:ext uri="{FF2B5EF4-FFF2-40B4-BE49-F238E27FC236}">
                <a16:creationId xmlns:a16="http://schemas.microsoft.com/office/drawing/2014/main" id="{DD7C9538-D512-42E5-8D5C-2286E2F4EB60}"/>
              </a:ext>
            </a:extLst>
          </p:cNvPr>
          <p:cNvSpPr/>
          <p:nvPr/>
        </p:nvSpPr>
        <p:spPr>
          <a:xfrm>
            <a:off x="10152439" y="3994219"/>
            <a:ext cx="1840417" cy="1765738"/>
          </a:xfrm>
          <a:prstGeom prst="ellipse">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zövegdoboz 2">
            <a:extLst>
              <a:ext uri="{FF2B5EF4-FFF2-40B4-BE49-F238E27FC236}">
                <a16:creationId xmlns:a16="http://schemas.microsoft.com/office/drawing/2014/main" id="{783655D2-713C-4CCB-86A5-E7DE02B77F4D}"/>
              </a:ext>
            </a:extLst>
          </p:cNvPr>
          <p:cNvSpPr txBox="1"/>
          <p:nvPr/>
        </p:nvSpPr>
        <p:spPr>
          <a:xfrm>
            <a:off x="4583193" y="6011336"/>
            <a:ext cx="3829895" cy="553998"/>
          </a:xfrm>
          <a:prstGeom prst="rect">
            <a:avLst/>
          </a:prstGeom>
          <a:solidFill>
            <a:schemeClr val="accent3"/>
          </a:solidFill>
        </p:spPr>
        <p:txBody>
          <a:bodyPr wrap="none" rtlCol="0">
            <a:spAutoFit/>
          </a:bodyPr>
          <a:lstStyle/>
          <a:p>
            <a:pPr algn="ctr"/>
            <a:r>
              <a:rPr lang="hu-HU" sz="1600" dirty="0">
                <a:solidFill>
                  <a:schemeClr val="bg1"/>
                </a:solidFill>
              </a:rPr>
              <a:t>Egy útvonal gátlása</a:t>
            </a:r>
          </a:p>
          <a:p>
            <a:pPr algn="ctr"/>
            <a:r>
              <a:rPr lang="hu-HU" sz="1400" dirty="0">
                <a:solidFill>
                  <a:schemeClr val="bg1"/>
                </a:solidFill>
              </a:rPr>
              <a:t>(+MEK inhibitor </a:t>
            </a:r>
            <a:r>
              <a:rPr lang="hu-HU" sz="1400" dirty="0" err="1">
                <a:solidFill>
                  <a:schemeClr val="bg1"/>
                </a:solidFill>
              </a:rPr>
              <a:t>szinergisztikusabb</a:t>
            </a:r>
            <a:r>
              <a:rPr lang="hu-HU" sz="1400" dirty="0">
                <a:solidFill>
                  <a:schemeClr val="bg1"/>
                </a:solidFill>
              </a:rPr>
              <a:t> hatás)</a:t>
            </a:r>
            <a:endParaRPr lang="en-GB" sz="1400" dirty="0">
              <a:solidFill>
                <a:schemeClr val="bg1"/>
              </a:solidFill>
            </a:endParaRPr>
          </a:p>
        </p:txBody>
      </p:sp>
      <p:sp>
        <p:nvSpPr>
          <p:cNvPr id="11" name="Szövegdoboz 10">
            <a:extLst>
              <a:ext uri="{FF2B5EF4-FFF2-40B4-BE49-F238E27FC236}">
                <a16:creationId xmlns:a16="http://schemas.microsoft.com/office/drawing/2014/main" id="{D07761E2-7781-4701-A8B2-0EFF0CE9D913}"/>
              </a:ext>
            </a:extLst>
          </p:cNvPr>
          <p:cNvSpPr txBox="1"/>
          <p:nvPr/>
        </p:nvSpPr>
        <p:spPr>
          <a:xfrm>
            <a:off x="10007291" y="5863193"/>
            <a:ext cx="2130711" cy="553998"/>
          </a:xfrm>
          <a:prstGeom prst="rect">
            <a:avLst/>
          </a:prstGeom>
          <a:solidFill>
            <a:schemeClr val="accent3"/>
          </a:solidFill>
        </p:spPr>
        <p:txBody>
          <a:bodyPr wrap="none" rtlCol="0">
            <a:spAutoFit/>
          </a:bodyPr>
          <a:lstStyle/>
          <a:p>
            <a:pPr algn="ctr"/>
            <a:r>
              <a:rPr lang="hu-HU" sz="1600" dirty="0">
                <a:solidFill>
                  <a:schemeClr val="bg1"/>
                </a:solidFill>
              </a:rPr>
              <a:t>Két útvonal gátlása</a:t>
            </a:r>
          </a:p>
          <a:p>
            <a:pPr algn="ctr"/>
            <a:r>
              <a:rPr lang="hu-HU" sz="1400" dirty="0">
                <a:solidFill>
                  <a:schemeClr val="bg1"/>
                </a:solidFill>
              </a:rPr>
              <a:t>(</a:t>
            </a:r>
            <a:r>
              <a:rPr lang="hu-HU" sz="1400" dirty="0" err="1">
                <a:solidFill>
                  <a:schemeClr val="bg1"/>
                </a:solidFill>
              </a:rPr>
              <a:t>robosztusabb</a:t>
            </a:r>
            <a:r>
              <a:rPr lang="hu-HU" sz="1400" dirty="0">
                <a:solidFill>
                  <a:schemeClr val="bg1"/>
                </a:solidFill>
              </a:rPr>
              <a:t> hatás)</a:t>
            </a:r>
            <a:endParaRPr lang="en-GB" sz="1400" dirty="0">
              <a:solidFill>
                <a:schemeClr val="bg1"/>
              </a:solidFill>
            </a:endParaRPr>
          </a:p>
        </p:txBody>
      </p:sp>
      <p:sp>
        <p:nvSpPr>
          <p:cNvPr id="12" name="Footer Placeholder 3">
            <a:extLst>
              <a:ext uri="{FF2B5EF4-FFF2-40B4-BE49-F238E27FC236}">
                <a16:creationId xmlns:a16="http://schemas.microsoft.com/office/drawing/2014/main" id="{B72D411E-91E0-4415-A6C6-07E920A9A786}"/>
              </a:ext>
            </a:extLst>
          </p:cNvPr>
          <p:cNvSpPr>
            <a:spLocks noGrp="1"/>
          </p:cNvSpPr>
          <p:nvPr>
            <p:ph type="ftr" sz="quarter" idx="11"/>
          </p:nvPr>
        </p:nvSpPr>
        <p:spPr>
          <a:xfrm>
            <a:off x="4038599" y="6552526"/>
            <a:ext cx="4114800" cy="365125"/>
          </a:xfrm>
        </p:spPr>
        <p:txBody>
          <a:bodyPr/>
          <a:lstStyle/>
          <a:p>
            <a:r>
              <a:rPr lang="hu-HU" dirty="0"/>
              <a:t>Semmelweis Egyetem | 2020. május 05.</a:t>
            </a:r>
          </a:p>
        </p:txBody>
      </p:sp>
    </p:spTree>
    <p:extLst>
      <p:ext uri="{BB962C8B-B14F-4D97-AF65-F5344CB8AC3E}">
        <p14:creationId xmlns:p14="http://schemas.microsoft.com/office/powerpoint/2010/main" val="104270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A kombinációs lehetőségek száma végtelen</a:t>
            </a:r>
            <a:endParaRPr lang="en-US" sz="3200" dirty="0">
              <a:latin typeface="Work Sans Light" panose="00000400000000000000" pitchFamily="2" charset="-18"/>
            </a:endParaRPr>
          </a:p>
        </p:txBody>
      </p:sp>
      <p:pic>
        <p:nvPicPr>
          <p:cNvPr id="1026" name="Picture 2" descr="KÃ©ptalÃ¡lat a kÃ¶vetkezÅre: âcombination therapy cancerâ">
            <a:extLst>
              <a:ext uri="{FF2B5EF4-FFF2-40B4-BE49-F238E27FC236}">
                <a16:creationId xmlns:a16="http://schemas.microsoft.com/office/drawing/2014/main" id="{D1C7D5E6-7296-4EB7-BAB2-D8205BA52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621" y="1223210"/>
            <a:ext cx="7494358" cy="456799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99BFDA56-370E-456B-889A-B704F4AE5039}"/>
              </a:ext>
            </a:extLst>
          </p:cNvPr>
          <p:cNvSpPr txBox="1"/>
          <p:nvPr/>
        </p:nvSpPr>
        <p:spPr>
          <a:xfrm>
            <a:off x="2348820" y="5819034"/>
            <a:ext cx="7494359" cy="261610"/>
          </a:xfrm>
          <a:prstGeom prst="rect">
            <a:avLst/>
          </a:prstGeom>
          <a:noFill/>
        </p:spPr>
        <p:txBody>
          <a:bodyPr wrap="none" rtlCol="0">
            <a:spAutoFit/>
          </a:bodyPr>
          <a:lstStyle/>
          <a:p>
            <a:r>
              <a:rPr lang="hu-HU" sz="1100" i="1" dirty="0"/>
              <a:t>Forrás: </a:t>
            </a:r>
            <a:r>
              <a:rPr lang="en-GB" sz="1100" i="1" dirty="0">
                <a:hlinkClick r:id="rId3"/>
              </a:rPr>
              <a:t>https://www.nature.com/news/cocktails-for-cancer-with-a-measure-of-immunotherapy-1.19745</a:t>
            </a:r>
            <a:endParaRPr lang="en-GB" sz="1100" i="1" dirty="0"/>
          </a:p>
        </p:txBody>
      </p:sp>
      <p:sp>
        <p:nvSpPr>
          <p:cNvPr id="7" name="Footer Placeholder 3">
            <a:extLst>
              <a:ext uri="{FF2B5EF4-FFF2-40B4-BE49-F238E27FC236}">
                <a16:creationId xmlns:a16="http://schemas.microsoft.com/office/drawing/2014/main" id="{E42254EF-C4B0-4730-AED3-215902D3419F}"/>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2063138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hu-HU"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hu-HU" sz="1100" b="0" i="0" u="none" strike="noStrike" kern="1200" cap="none" spc="0" normalizeH="0" baseline="0" dirty="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Mechanisztikus megértés a transzláció segítésére </a:t>
            </a:r>
          </a:p>
        </p:txBody>
      </p:sp>
      <p:sp>
        <p:nvSpPr>
          <p:cNvPr id="18" name="Szövegdoboz 22">
            <a:extLst>
              <a:ext uri="{FF2B5EF4-FFF2-40B4-BE49-F238E27FC236}">
                <a16:creationId xmlns:a16="http://schemas.microsoft.com/office/drawing/2014/main" id="{7B5FE53A-123B-4170-904A-40F01EB19CBA}"/>
              </a:ext>
            </a:extLst>
          </p:cNvPr>
          <p:cNvSpPr txBox="1"/>
          <p:nvPr/>
        </p:nvSpPr>
        <p:spPr>
          <a:xfrm>
            <a:off x="828000" y="1969080"/>
            <a:ext cx="5817974" cy="3139321"/>
          </a:xfrm>
          <a:prstGeom prst="rect">
            <a:avLst/>
          </a:prstGeom>
          <a:noFill/>
        </p:spPr>
        <p:txBody>
          <a:bodyPr wrap="square" rtlCol="0">
            <a:spAutoFit/>
          </a:bodyPr>
          <a:lstStyle/>
          <a:p>
            <a:r>
              <a:rPr lang="hu-HU" b="1" dirty="0"/>
              <a:t>A jó kombinációs terápia ismérvei:</a:t>
            </a:r>
          </a:p>
          <a:p>
            <a:endParaRPr lang="hu-HU" dirty="0"/>
          </a:p>
          <a:p>
            <a:pPr marL="342900" indent="-342900">
              <a:buAutoNum type="arabicParenR"/>
            </a:pPr>
            <a:r>
              <a:rPr lang="hu-HU" dirty="0"/>
              <a:t>Erős szinergia a kísérletekben (nem esszenciális)</a:t>
            </a:r>
          </a:p>
          <a:p>
            <a:pPr marL="342900" indent="-342900">
              <a:buAutoNum type="arabicParenR"/>
            </a:pPr>
            <a:endParaRPr lang="hu-HU" dirty="0"/>
          </a:p>
          <a:p>
            <a:pPr marL="342900" indent="-342900">
              <a:buAutoNum type="arabicParenR"/>
            </a:pPr>
            <a:r>
              <a:rPr lang="hu-HU" dirty="0"/>
              <a:t>Alacsony kombinációs dózis csökkenti az additív toxicitás veszélyét </a:t>
            </a:r>
          </a:p>
          <a:p>
            <a:pPr marL="342900" indent="-342900">
              <a:buAutoNum type="arabicParenR"/>
            </a:pPr>
            <a:endParaRPr lang="hu-HU" dirty="0"/>
          </a:p>
          <a:p>
            <a:pPr marL="342900" indent="-342900">
              <a:buAutoNum type="arabicParenR"/>
            </a:pPr>
            <a:r>
              <a:rPr lang="hu-HU" dirty="0"/>
              <a:t>A szinergia mechanizmusának megértése, erre épülő kombinációs </a:t>
            </a:r>
            <a:r>
              <a:rPr lang="hu-HU" dirty="0" err="1"/>
              <a:t>biomarker</a:t>
            </a:r>
            <a:r>
              <a:rPr lang="hu-HU" dirty="0"/>
              <a:t> stratégia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1800" b="1" i="0" u="none" strike="noStrike" kern="1200" cap="none" spc="0" normalizeH="0" baseline="0" dirty="0">
              <a:ln>
                <a:noFill/>
              </a:ln>
              <a:solidFill>
                <a:srgbClr val="E7E6E6">
                  <a:lumMod val="25000"/>
                </a:srgbClr>
              </a:solidFill>
              <a:effectLst/>
              <a:uLnTx/>
              <a:uFillTx/>
            </a:endParaRPr>
          </a:p>
        </p:txBody>
      </p:sp>
      <p:pic>
        <p:nvPicPr>
          <p:cNvPr id="1028" name="Picture 4" descr="Figure thumbnail fx1">
            <a:extLst>
              <a:ext uri="{FF2B5EF4-FFF2-40B4-BE49-F238E27FC236}">
                <a16:creationId xmlns:a16="http://schemas.microsoft.com/office/drawing/2014/main" id="{E4A23C46-D25A-46D8-8766-D4B08A6D5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327" y="1470103"/>
            <a:ext cx="4137273" cy="413727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203EF925-7E10-49C1-8A1F-9FCF92B731F4}"/>
              </a:ext>
            </a:extLst>
          </p:cNvPr>
          <p:cNvSpPr/>
          <p:nvPr/>
        </p:nvSpPr>
        <p:spPr>
          <a:xfrm>
            <a:off x="7439163" y="5607376"/>
            <a:ext cx="3972910" cy="461665"/>
          </a:xfrm>
          <a:prstGeom prst="rect">
            <a:avLst/>
          </a:prstGeom>
        </p:spPr>
        <p:txBody>
          <a:bodyPr wrap="square">
            <a:spAutoFit/>
          </a:bodyPr>
          <a:lstStyle/>
          <a:p>
            <a:r>
              <a:rPr lang="hu-HU" sz="1200" i="1" dirty="0"/>
              <a:t>Forrás: </a:t>
            </a:r>
            <a:r>
              <a:rPr lang="hu-HU" sz="1200" i="1" dirty="0" err="1"/>
              <a:t>Cell</a:t>
            </a:r>
            <a:r>
              <a:rPr lang="hu-HU" sz="1200" i="1" dirty="0"/>
              <a:t>. 2017 Dec 14;171(7):1678-1691.e13.</a:t>
            </a:r>
            <a:br>
              <a:rPr lang="hu-HU" sz="1200" i="1" dirty="0"/>
            </a:br>
            <a:endParaRPr lang="hu-HU" sz="1200" i="1" dirty="0"/>
          </a:p>
        </p:txBody>
      </p:sp>
      <p:sp>
        <p:nvSpPr>
          <p:cNvPr id="3" name="Téglalap 2">
            <a:extLst>
              <a:ext uri="{FF2B5EF4-FFF2-40B4-BE49-F238E27FC236}">
                <a16:creationId xmlns:a16="http://schemas.microsoft.com/office/drawing/2014/main" id="{37DB7CAA-5CCA-4FEC-B95C-D03E538E72FD}"/>
              </a:ext>
            </a:extLst>
          </p:cNvPr>
          <p:cNvSpPr/>
          <p:nvPr/>
        </p:nvSpPr>
        <p:spPr>
          <a:xfrm>
            <a:off x="828000" y="4130566"/>
            <a:ext cx="5817974" cy="704193"/>
          </a:xfrm>
          <a:prstGeom prst="rect">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9" name="Footer Placeholder 3">
            <a:extLst>
              <a:ext uri="{FF2B5EF4-FFF2-40B4-BE49-F238E27FC236}">
                <a16:creationId xmlns:a16="http://schemas.microsoft.com/office/drawing/2014/main" id="{6EA2B507-EB6B-4153-9D6A-47C87AAEE0FE}"/>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423066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919655" y="2056564"/>
            <a:ext cx="10352690" cy="2219353"/>
          </a:xfrm>
        </p:spPr>
        <p:txBody>
          <a:bodyPr>
            <a:noAutofit/>
          </a:bodyPr>
          <a:lstStyle/>
          <a:p>
            <a:pPr>
              <a:lnSpc>
                <a:spcPct val="150000"/>
              </a:lnSpc>
            </a:pPr>
            <a:r>
              <a:rPr lang="hu-HU" sz="2800">
                <a:solidFill>
                  <a:schemeClr val="accent1">
                    <a:lumMod val="60000"/>
                    <a:lumOff val="40000"/>
                  </a:schemeClr>
                </a:solidFill>
                <a:latin typeface="Work Sans Light" panose="00000400000000000000" pitchFamily="2" charset="0"/>
              </a:rPr>
              <a:t>1. Miért van szükség a Turbine-ra?</a:t>
            </a:r>
            <a:br>
              <a:rPr lang="hu-HU" sz="2800">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2. A Turbine technológiájának bemutatása</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3. Felhasználási területek áttekintése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4. Bevezetés a kombinációs terápiák tervezésébe</a:t>
            </a:r>
            <a:br>
              <a:rPr lang="hu-HU" sz="2800">
                <a:solidFill>
                  <a:schemeClr val="accent1">
                    <a:lumMod val="60000"/>
                    <a:lumOff val="40000"/>
                  </a:schemeClr>
                </a:solidFill>
                <a:latin typeface="Work Sans Light" panose="00000400000000000000" pitchFamily="2" charset="0"/>
              </a:rPr>
            </a:br>
            <a:r>
              <a:rPr lang="hu-HU" sz="3600" b="1">
                <a:latin typeface="Work Sans Light" panose="00000400000000000000" pitchFamily="2" charset="0"/>
              </a:rPr>
              <a:t>5. Példa projektek a területen</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3B79EE4A-CAB9-455B-B084-1141AA31DF4C}"/>
              </a:ext>
            </a:extLst>
          </p:cNvPr>
          <p:cNvSpPr>
            <a:spLocks noGrp="1"/>
          </p:cNvSpPr>
          <p:nvPr>
            <p:ph type="ftr" sz="quarter" idx="11"/>
          </p:nvPr>
        </p:nvSpPr>
        <p:spPr>
          <a:xfrm>
            <a:off x="4038600" y="6370089"/>
            <a:ext cx="4114800" cy="365125"/>
          </a:xfrm>
        </p:spPr>
        <p:txBody>
          <a:bodyPr/>
          <a:lstStyle/>
          <a:p>
            <a:r>
              <a:rPr lang="hu-HU" dirty="0">
                <a:solidFill>
                  <a:schemeClr val="bg1"/>
                </a:solidFill>
              </a:rPr>
              <a:t>Semmelweis Egyetem | 2020. május 05.</a:t>
            </a:r>
          </a:p>
        </p:txBody>
      </p:sp>
    </p:spTree>
    <p:extLst>
      <p:ext uri="{BB962C8B-B14F-4D97-AF65-F5344CB8AC3E}">
        <p14:creationId xmlns:p14="http://schemas.microsoft.com/office/powerpoint/2010/main" val="3970880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a:ln>
                <a:noFill/>
              </a:ln>
              <a:solidFill>
                <a:srgbClr val="303030"/>
              </a:solidFill>
              <a:effectLst/>
              <a:uLnTx/>
              <a:uFillTx/>
              <a:latin typeface="Work Sans"/>
              <a:ea typeface="+mn-ea"/>
              <a:cs typeface="+mn-cs"/>
            </a:endParaRPr>
          </a:p>
        </p:txBody>
      </p:sp>
      <p:pic>
        <p:nvPicPr>
          <p:cNvPr id="9" name="Picture 2" descr="KÃ©ptalÃ¡lat a kÃ¶vetkezÅre: âbayer logoâ">
            <a:extLst>
              <a:ext uri="{FF2B5EF4-FFF2-40B4-BE49-F238E27FC236}">
                <a16:creationId xmlns:a16="http://schemas.microsoft.com/office/drawing/2014/main" id="{D5BF0DED-A42C-4733-A16E-69206B0F3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1897" y="1404683"/>
            <a:ext cx="592632" cy="59263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Egyenes összekötő 11">
            <a:extLst>
              <a:ext uri="{FF2B5EF4-FFF2-40B4-BE49-F238E27FC236}">
                <a16:creationId xmlns:a16="http://schemas.microsoft.com/office/drawing/2014/main" id="{EE7694DC-805B-42D3-B427-30F9DFF11EA3}"/>
              </a:ext>
            </a:extLst>
          </p:cNvPr>
          <p:cNvCxnSpPr>
            <a:cxnSpLocks/>
          </p:cNvCxnSpPr>
          <p:nvPr/>
        </p:nvCxnSpPr>
        <p:spPr>
          <a:xfrm>
            <a:off x="4203138" y="1447413"/>
            <a:ext cx="0" cy="54990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églalap 12">
            <a:extLst>
              <a:ext uri="{FF2B5EF4-FFF2-40B4-BE49-F238E27FC236}">
                <a16:creationId xmlns:a16="http://schemas.microsoft.com/office/drawing/2014/main" id="{FDE888F8-CFE6-491D-BFA3-8195E66EFF5F}"/>
              </a:ext>
            </a:extLst>
          </p:cNvPr>
          <p:cNvSpPr/>
          <p:nvPr/>
        </p:nvSpPr>
        <p:spPr>
          <a:xfrm>
            <a:off x="5969468" y="1042041"/>
            <a:ext cx="124155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a:ln>
                  <a:noFill/>
                </a:ln>
                <a:solidFill>
                  <a:schemeClr val="bg2">
                    <a:lumMod val="25000"/>
                  </a:schemeClr>
                </a:solidFill>
                <a:effectLst/>
                <a:uLnTx/>
                <a:uFillTx/>
                <a:latin typeface="Work Sans" panose="00000500000000000000" pitchFamily="2" charset="-18"/>
                <a:ea typeface="+mn-ea"/>
                <a:cs typeface="+mn-cs"/>
              </a:rPr>
              <a:t>Phase I</a:t>
            </a:r>
          </a:p>
        </p:txBody>
      </p:sp>
      <p:sp>
        <p:nvSpPr>
          <p:cNvPr id="14" name="Téglalap 13">
            <a:extLst>
              <a:ext uri="{FF2B5EF4-FFF2-40B4-BE49-F238E27FC236}">
                <a16:creationId xmlns:a16="http://schemas.microsoft.com/office/drawing/2014/main" id="{EA426468-1B0B-4CBC-90D2-8A42628B209F}"/>
              </a:ext>
            </a:extLst>
          </p:cNvPr>
          <p:cNvSpPr/>
          <p:nvPr/>
        </p:nvSpPr>
        <p:spPr>
          <a:xfrm>
            <a:off x="7532320" y="1042041"/>
            <a:ext cx="124155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a:ln>
                  <a:noFill/>
                </a:ln>
                <a:solidFill>
                  <a:schemeClr val="bg2">
                    <a:lumMod val="25000"/>
                  </a:schemeClr>
                </a:solidFill>
                <a:effectLst/>
                <a:uLnTx/>
                <a:uFillTx/>
                <a:latin typeface="Work Sans" panose="00000500000000000000" pitchFamily="2" charset="-18"/>
                <a:ea typeface="+mn-ea"/>
                <a:cs typeface="+mn-cs"/>
              </a:rPr>
              <a:t>Phase II</a:t>
            </a:r>
          </a:p>
        </p:txBody>
      </p:sp>
      <p:sp>
        <p:nvSpPr>
          <p:cNvPr id="15" name="Téglalap 14">
            <a:extLst>
              <a:ext uri="{FF2B5EF4-FFF2-40B4-BE49-F238E27FC236}">
                <a16:creationId xmlns:a16="http://schemas.microsoft.com/office/drawing/2014/main" id="{017440C3-A79D-415A-96E1-977E9D0BD79D}"/>
              </a:ext>
            </a:extLst>
          </p:cNvPr>
          <p:cNvSpPr/>
          <p:nvPr/>
        </p:nvSpPr>
        <p:spPr>
          <a:xfrm>
            <a:off x="9095172" y="1042041"/>
            <a:ext cx="124155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a:ln>
                  <a:noFill/>
                </a:ln>
                <a:solidFill>
                  <a:schemeClr val="bg2">
                    <a:lumMod val="25000"/>
                  </a:schemeClr>
                </a:solidFill>
                <a:effectLst/>
                <a:uLnTx/>
                <a:uFillTx/>
                <a:latin typeface="Work Sans" panose="00000500000000000000" pitchFamily="2" charset="-18"/>
                <a:ea typeface="+mn-ea"/>
                <a:cs typeface="+mn-cs"/>
              </a:rPr>
              <a:t>Phase III</a:t>
            </a:r>
          </a:p>
        </p:txBody>
      </p:sp>
      <p:sp>
        <p:nvSpPr>
          <p:cNvPr id="30" name="Téglalap 29">
            <a:extLst>
              <a:ext uri="{FF2B5EF4-FFF2-40B4-BE49-F238E27FC236}">
                <a16:creationId xmlns:a16="http://schemas.microsoft.com/office/drawing/2014/main" id="{5B80F1F4-7172-478E-9437-B65E3CCB6281}"/>
              </a:ext>
            </a:extLst>
          </p:cNvPr>
          <p:cNvSpPr/>
          <p:nvPr/>
        </p:nvSpPr>
        <p:spPr>
          <a:xfrm>
            <a:off x="183130" y="1469879"/>
            <a:ext cx="3996000"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303030"/>
                </a:solidFill>
                <a:effectLst/>
                <a:uLnTx/>
                <a:uFillTx/>
                <a:latin typeface="Work Sans" panose="00000500000000000000" pitchFamily="2" charset="-18"/>
                <a:ea typeface="+mn-ea"/>
                <a:cs typeface="+mn-cs"/>
              </a:rPr>
              <a:t>Novel combination candidates validated </a:t>
            </a:r>
            <a:r>
              <a:rPr kumimoji="0" lang="en-US" sz="1400" b="0" i="1" u="none" strike="noStrike" kern="1200" cap="none" spc="0" normalizeH="0" baseline="0">
                <a:ln>
                  <a:noFill/>
                </a:ln>
                <a:solidFill>
                  <a:srgbClr val="303030"/>
                </a:solidFill>
                <a:effectLst/>
                <a:uLnTx/>
                <a:uFillTx/>
                <a:latin typeface="Work Sans" panose="00000500000000000000" pitchFamily="2" charset="-18"/>
                <a:ea typeface="+mn-ea"/>
                <a:cs typeface="+mn-cs"/>
              </a:rPr>
              <a:t>in vitro</a:t>
            </a:r>
            <a:r>
              <a:rPr kumimoji="0" lang="en-US" sz="1400" b="0" i="0" u="none" strike="noStrike" kern="1200" cap="none" spc="0" normalizeH="0" baseline="0">
                <a:ln>
                  <a:noFill/>
                </a:ln>
                <a:solidFill>
                  <a:srgbClr val="303030"/>
                </a:solidFill>
                <a:effectLst/>
                <a:uLnTx/>
                <a:uFillTx/>
                <a:latin typeface="Work Sans" panose="00000500000000000000" pitchFamily="2" charset="-18"/>
                <a:ea typeface="+mn-ea"/>
                <a:cs typeface="+mn-cs"/>
              </a:rPr>
              <a:t>, extended to biomarker search</a:t>
            </a:r>
          </a:p>
        </p:txBody>
      </p:sp>
      <p:sp>
        <p:nvSpPr>
          <p:cNvPr id="32" name="Téglalap 31">
            <a:extLst>
              <a:ext uri="{FF2B5EF4-FFF2-40B4-BE49-F238E27FC236}">
                <a16:creationId xmlns:a16="http://schemas.microsoft.com/office/drawing/2014/main" id="{28E77DE1-C333-45DD-8934-96FA51E8B6E8}"/>
              </a:ext>
            </a:extLst>
          </p:cNvPr>
          <p:cNvSpPr/>
          <p:nvPr/>
        </p:nvSpPr>
        <p:spPr>
          <a:xfrm>
            <a:off x="4220477" y="1611943"/>
            <a:ext cx="3996000" cy="178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Work Sans"/>
              <a:ea typeface="+mn-ea"/>
              <a:cs typeface="+mn-cs"/>
            </a:endParaRPr>
          </a:p>
        </p:txBody>
      </p:sp>
      <p:sp>
        <p:nvSpPr>
          <p:cNvPr id="37" name="Téglalap 36">
            <a:extLst>
              <a:ext uri="{FF2B5EF4-FFF2-40B4-BE49-F238E27FC236}">
                <a16:creationId xmlns:a16="http://schemas.microsoft.com/office/drawing/2014/main" id="{6DFD4F9E-38AE-4212-927C-4D52F90FE395}"/>
              </a:ext>
            </a:extLst>
          </p:cNvPr>
          <p:cNvSpPr/>
          <p:nvPr/>
        </p:nvSpPr>
        <p:spPr>
          <a:xfrm>
            <a:off x="4179130" y="1042041"/>
            <a:ext cx="1469045"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dirty="0">
                <a:ln>
                  <a:noFill/>
                </a:ln>
                <a:solidFill>
                  <a:schemeClr val="bg2">
                    <a:lumMod val="25000"/>
                  </a:schemeClr>
                </a:solidFill>
                <a:effectLst/>
                <a:uLnTx/>
                <a:uFillTx/>
                <a:latin typeface="Work Sans" panose="00000500000000000000" pitchFamily="2" charset="-18"/>
                <a:ea typeface="+mn-ea"/>
                <a:cs typeface="+mn-cs"/>
              </a:rPr>
              <a:t>Preclinical</a:t>
            </a: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28000" y="327600"/>
            <a:ext cx="10515600" cy="790343"/>
          </a:xfrm>
        </p:spPr>
        <p:txBody>
          <a:bodyPr anchor="t" anchorCtr="0">
            <a:normAutofit/>
          </a:bodyPr>
          <a:lstStyle/>
          <a:p>
            <a:pPr lvl="0"/>
            <a:r>
              <a:rPr lang="hu-HU" sz="3200" dirty="0">
                <a:solidFill>
                  <a:schemeClr val="bg2">
                    <a:lumMod val="25000"/>
                  </a:schemeClr>
                </a:solidFill>
                <a:latin typeface="Work Sans Light" panose="00000400000000000000" pitchFamily="2" charset="0"/>
              </a:rPr>
              <a:t>1. példa | RTK inhibitor kombináció tervezés </a:t>
            </a:r>
            <a:endParaRPr lang="en-US" sz="3200" dirty="0">
              <a:solidFill>
                <a:schemeClr val="bg2">
                  <a:lumMod val="25000"/>
                </a:schemeClr>
              </a:solidFill>
              <a:latin typeface="Work Sans Light" panose="00000400000000000000" pitchFamily="2" charset="0"/>
            </a:endParaRPr>
          </a:p>
        </p:txBody>
      </p:sp>
      <p:sp>
        <p:nvSpPr>
          <p:cNvPr id="3" name="Téglalap 2">
            <a:extLst>
              <a:ext uri="{FF2B5EF4-FFF2-40B4-BE49-F238E27FC236}">
                <a16:creationId xmlns:a16="http://schemas.microsoft.com/office/drawing/2014/main" id="{0F37EB80-58E4-4A04-8BE9-8D4E587033DF}"/>
              </a:ext>
            </a:extLst>
          </p:cNvPr>
          <p:cNvSpPr/>
          <p:nvPr/>
        </p:nvSpPr>
        <p:spPr>
          <a:xfrm>
            <a:off x="315922" y="1373643"/>
            <a:ext cx="11510593" cy="642208"/>
          </a:xfrm>
          <a:prstGeom prst="rect">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Ellipszis 57">
            <a:extLst>
              <a:ext uri="{FF2B5EF4-FFF2-40B4-BE49-F238E27FC236}">
                <a16:creationId xmlns:a16="http://schemas.microsoft.com/office/drawing/2014/main" id="{F9D911E4-BC09-460F-AAB9-E616E53ACCE5}"/>
              </a:ext>
            </a:extLst>
          </p:cNvPr>
          <p:cNvSpPr/>
          <p:nvPr/>
        </p:nvSpPr>
        <p:spPr>
          <a:xfrm>
            <a:off x="11700785" y="1224683"/>
            <a:ext cx="360000"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ercu-mono" panose="02000506030000020004" pitchFamily="50" charset="0"/>
                <a:ea typeface="+mn-ea"/>
                <a:cs typeface="+mn-cs"/>
              </a:rPr>
              <a:t>1</a:t>
            </a:r>
          </a:p>
        </p:txBody>
      </p:sp>
      <p:sp>
        <p:nvSpPr>
          <p:cNvPr id="47" name="Szövegdoboz 22">
            <a:extLst>
              <a:ext uri="{FF2B5EF4-FFF2-40B4-BE49-F238E27FC236}">
                <a16:creationId xmlns:a16="http://schemas.microsoft.com/office/drawing/2014/main" id="{9EFCE8B2-BDA0-4C1C-B02B-01D24D4929F9}"/>
              </a:ext>
            </a:extLst>
          </p:cNvPr>
          <p:cNvSpPr txBox="1"/>
          <p:nvPr/>
        </p:nvSpPr>
        <p:spPr>
          <a:xfrm>
            <a:off x="2500614" y="2623309"/>
            <a:ext cx="7170372" cy="3139321"/>
          </a:xfrm>
          <a:prstGeom prst="rect">
            <a:avLst/>
          </a:prstGeom>
          <a:solidFill>
            <a:schemeClr val="bg1"/>
          </a:solidFill>
        </p:spPr>
        <p:txBody>
          <a:bodyPr wrap="square" rtlCol="0">
            <a:spAutoFit/>
          </a:bodyPr>
          <a:lstStyle/>
          <a:p>
            <a:r>
              <a:rPr lang="hu-HU" b="1" dirty="0"/>
              <a:t>Kísérletes felállás áttekintése:</a:t>
            </a:r>
          </a:p>
          <a:p>
            <a:pPr marL="285750" indent="-285750">
              <a:buFont typeface="Arial" panose="020B0604020202020204" pitchFamily="34" charset="0"/>
              <a:buChar char="•"/>
            </a:pPr>
            <a:r>
              <a:rPr lang="hu-HU" dirty="0"/>
              <a:t>40 sejtvonal, számos szolid daganatos indikáció</a:t>
            </a:r>
          </a:p>
          <a:p>
            <a:pPr marL="285750" indent="-285750">
              <a:buFont typeface="Arial" panose="020B0604020202020204" pitchFamily="34" charset="0"/>
              <a:buChar char="•"/>
            </a:pPr>
            <a:r>
              <a:rPr lang="hu-HU" dirty="0"/>
              <a:t>Fő gyógyszer egy receptor </a:t>
            </a:r>
            <a:r>
              <a:rPr lang="hu-HU" dirty="0" err="1"/>
              <a:t>tirozin</a:t>
            </a:r>
            <a:r>
              <a:rPr lang="hu-HU" dirty="0"/>
              <a:t> </a:t>
            </a:r>
            <a:r>
              <a:rPr lang="hu-HU" dirty="0" err="1"/>
              <a:t>kináz</a:t>
            </a:r>
            <a:r>
              <a:rPr lang="hu-HU" dirty="0"/>
              <a:t> (RTK) gátló</a:t>
            </a:r>
          </a:p>
          <a:p>
            <a:pPr marL="285750" indent="-285750">
              <a:buFont typeface="Arial" panose="020B0604020202020204" pitchFamily="34" charset="0"/>
              <a:buChar char="•"/>
            </a:pPr>
            <a:r>
              <a:rPr lang="hu-HU" dirty="0"/>
              <a:t>21 kombinációs partner modellezve</a:t>
            </a:r>
          </a:p>
          <a:p>
            <a:pPr marL="285750" indent="-285750">
              <a:buFont typeface="Arial" panose="020B0604020202020204" pitchFamily="34" charset="0"/>
              <a:buChar char="•"/>
            </a:pPr>
            <a:r>
              <a:rPr lang="hu-HU" dirty="0"/>
              <a:t>840 gyógyszer-sejtvonal pár elemezve</a:t>
            </a:r>
          </a:p>
          <a:p>
            <a:pPr marL="285750" indent="-285750">
              <a:buFont typeface="Arial" panose="020B0604020202020204" pitchFamily="34" charset="0"/>
              <a:buChar char="•"/>
            </a:pPr>
            <a:r>
              <a:rPr lang="hu-HU" dirty="0"/>
              <a:t>Mesterséges intelligencia segítségével dózis optimalizálás</a:t>
            </a:r>
          </a:p>
          <a:p>
            <a:pPr marL="285750" indent="-285750">
              <a:buFont typeface="Arial" panose="020B0604020202020204" pitchFamily="34" charset="0"/>
              <a:buChar char="•"/>
            </a:pPr>
            <a:r>
              <a:rPr lang="hu-HU" dirty="0"/>
              <a:t>Az eredmények interpretációja biológusok által</a:t>
            </a: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b="1" dirty="0">
                <a:solidFill>
                  <a:schemeClr val="accent3"/>
                </a:solidFill>
              </a:rPr>
              <a:t>Kísérletes validáció</a:t>
            </a:r>
          </a:p>
          <a:p>
            <a:endParaRPr lang="en-GB" dirty="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i="0" u="none" strike="noStrike" kern="1200" cap="none" spc="0" normalizeH="0" baseline="0" noProof="0" dirty="0">
              <a:ln>
                <a:noFill/>
              </a:ln>
              <a:solidFill>
                <a:srgbClr val="E7E6E6">
                  <a:lumMod val="25000"/>
                </a:srgbClr>
              </a:solidFill>
              <a:effectLst/>
              <a:uLnTx/>
              <a:uFillTx/>
              <a:ea typeface="+mn-ea"/>
              <a:cs typeface="+mn-cs"/>
            </a:endParaRPr>
          </a:p>
        </p:txBody>
      </p:sp>
      <p:sp>
        <p:nvSpPr>
          <p:cNvPr id="17" name="Footer Placeholder 3">
            <a:extLst>
              <a:ext uri="{FF2B5EF4-FFF2-40B4-BE49-F238E27FC236}">
                <a16:creationId xmlns:a16="http://schemas.microsoft.com/office/drawing/2014/main" id="{C3B9D3CD-6C71-475F-AE42-D68E5737DD63}"/>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1156027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0CC369A1-28A7-4ED2-909E-181B7BB1CDCD}"/>
              </a:ext>
            </a:extLst>
          </p:cNvPr>
          <p:cNvSpPr/>
          <p:nvPr/>
        </p:nvSpPr>
        <p:spPr>
          <a:xfrm>
            <a:off x="1030014" y="1686047"/>
            <a:ext cx="10131972" cy="411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a:ln>
                <a:noFill/>
              </a:ln>
              <a:solidFill>
                <a:srgbClr val="303030"/>
              </a:solidFill>
              <a:effectLst/>
              <a:uLnTx/>
              <a:uFillTx/>
              <a:latin typeface="Work Sans"/>
              <a:ea typeface="+mn-ea"/>
              <a:cs typeface="+mn-cs"/>
            </a:endParaRP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28000" y="327600"/>
            <a:ext cx="10515600" cy="790343"/>
          </a:xfrm>
        </p:spPr>
        <p:txBody>
          <a:bodyPr anchor="t" anchorCtr="0">
            <a:noAutofit/>
          </a:bodyPr>
          <a:lstStyle/>
          <a:p>
            <a:pPr lvl="0"/>
            <a:r>
              <a:rPr lang="hu-HU" sz="3200" dirty="0">
                <a:solidFill>
                  <a:schemeClr val="bg2">
                    <a:lumMod val="25000"/>
                  </a:schemeClr>
                </a:solidFill>
                <a:latin typeface="Work Sans Light" panose="00000400000000000000" pitchFamily="2" charset="0"/>
              </a:rPr>
              <a:t>1. példa | RTK inhibitor kombináció tervezés</a:t>
            </a:r>
            <a:br>
              <a:rPr lang="hu-HU" sz="3200" dirty="0">
                <a:solidFill>
                  <a:schemeClr val="bg2">
                    <a:lumMod val="25000"/>
                  </a:schemeClr>
                </a:solidFill>
                <a:latin typeface="Work Sans Light" panose="00000400000000000000" pitchFamily="2" charset="0"/>
              </a:rPr>
            </a:br>
            <a:r>
              <a:rPr lang="hu-HU" sz="3200" i="1" dirty="0">
                <a:solidFill>
                  <a:schemeClr val="bg2">
                    <a:lumMod val="25000"/>
                  </a:schemeClr>
                </a:solidFill>
                <a:latin typeface="Work Sans Light" panose="00000400000000000000" pitchFamily="2" charset="0"/>
              </a:rPr>
              <a:t>Dózis optimalizálás </a:t>
            </a:r>
            <a:endParaRPr lang="en-US" sz="3200" i="1" dirty="0">
              <a:solidFill>
                <a:schemeClr val="bg2">
                  <a:lumMod val="25000"/>
                </a:schemeClr>
              </a:solidFill>
              <a:latin typeface="Work Sans Light" panose="00000400000000000000" pitchFamily="2" charset="0"/>
            </a:endParaRPr>
          </a:p>
        </p:txBody>
      </p:sp>
      <p:sp>
        <p:nvSpPr>
          <p:cNvPr id="17" name="TextBox 6">
            <a:extLst>
              <a:ext uri="{FF2B5EF4-FFF2-40B4-BE49-F238E27FC236}">
                <a16:creationId xmlns:a16="http://schemas.microsoft.com/office/drawing/2014/main" id="{22C3A2CE-B04C-40F4-8C78-8FF8542CE942}"/>
              </a:ext>
            </a:extLst>
          </p:cNvPr>
          <p:cNvSpPr txBox="1"/>
          <p:nvPr/>
        </p:nvSpPr>
        <p:spPr>
          <a:xfrm>
            <a:off x="1917859" y="1686047"/>
            <a:ext cx="4682915" cy="369332"/>
          </a:xfrm>
          <a:prstGeom prst="rect">
            <a:avLst/>
          </a:prstGeom>
          <a:noFill/>
          <a:ln>
            <a:noFill/>
            <a:prstDash val="dash"/>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i="0" u="none" strike="noStrike" kern="1200" cap="none" spc="0" normalizeH="0" baseline="0" noProof="0" dirty="0">
                <a:ln>
                  <a:noFill/>
                </a:ln>
                <a:solidFill>
                  <a:srgbClr val="000000">
                    <a:lumMod val="85000"/>
                    <a:lumOff val="15000"/>
                  </a:srgbClr>
                </a:solidFill>
                <a:effectLst/>
                <a:uLnTx/>
                <a:uFillTx/>
                <a:ea typeface="Apercu" charset="0"/>
                <a:cs typeface="Apercu" charset="0"/>
              </a:rPr>
              <a:t>Szinergia hőtérkép</a:t>
            </a:r>
            <a:endParaRPr kumimoji="0" lang="en-US" sz="1800" i="0" u="none" strike="noStrike" kern="1200" cap="none" spc="0" normalizeH="0" baseline="0" noProof="0" dirty="0">
              <a:ln>
                <a:noFill/>
              </a:ln>
              <a:solidFill>
                <a:srgbClr val="000000">
                  <a:lumMod val="85000"/>
                  <a:lumOff val="15000"/>
                </a:srgbClr>
              </a:solidFill>
              <a:effectLst/>
              <a:uLnTx/>
              <a:uFillTx/>
              <a:ea typeface="Apercu" charset="0"/>
              <a:cs typeface="Apercu" charset="0"/>
            </a:endParaRPr>
          </a:p>
        </p:txBody>
      </p:sp>
      <p:pic>
        <p:nvPicPr>
          <p:cNvPr id="18" name="Kép 17">
            <a:extLst>
              <a:ext uri="{FF2B5EF4-FFF2-40B4-BE49-F238E27FC236}">
                <a16:creationId xmlns:a16="http://schemas.microsoft.com/office/drawing/2014/main" id="{3C19D8F0-18CE-492D-A2BB-0F37CB26458A}"/>
              </a:ext>
            </a:extLst>
          </p:cNvPr>
          <p:cNvPicPr>
            <a:picLocks noChangeAspect="1"/>
          </p:cNvPicPr>
          <p:nvPr/>
        </p:nvPicPr>
        <p:blipFill rotWithShape="1">
          <a:blip r:embed="rId2"/>
          <a:srcRect t="-2267" b="296"/>
          <a:stretch/>
        </p:blipFill>
        <p:spPr>
          <a:xfrm>
            <a:off x="1428027" y="1997326"/>
            <a:ext cx="6429375" cy="3756760"/>
          </a:xfrm>
          <a:prstGeom prst="rect">
            <a:avLst/>
          </a:prstGeom>
        </p:spPr>
      </p:pic>
      <p:pic>
        <p:nvPicPr>
          <p:cNvPr id="19" name="Kép 18">
            <a:extLst>
              <a:ext uri="{FF2B5EF4-FFF2-40B4-BE49-F238E27FC236}">
                <a16:creationId xmlns:a16="http://schemas.microsoft.com/office/drawing/2014/main" id="{9CBC68FE-1AA1-483F-884B-4E75B28D2389}"/>
              </a:ext>
            </a:extLst>
          </p:cNvPr>
          <p:cNvPicPr>
            <a:picLocks noChangeAspect="1"/>
          </p:cNvPicPr>
          <p:nvPr/>
        </p:nvPicPr>
        <p:blipFill>
          <a:blip r:embed="rId3"/>
          <a:stretch>
            <a:fillRect/>
          </a:stretch>
        </p:blipFill>
        <p:spPr>
          <a:xfrm>
            <a:off x="7998836" y="2113320"/>
            <a:ext cx="2571750" cy="1435977"/>
          </a:xfrm>
          <a:prstGeom prst="rect">
            <a:avLst/>
          </a:prstGeom>
        </p:spPr>
      </p:pic>
      <p:pic>
        <p:nvPicPr>
          <p:cNvPr id="20" name="Kép 19">
            <a:extLst>
              <a:ext uri="{FF2B5EF4-FFF2-40B4-BE49-F238E27FC236}">
                <a16:creationId xmlns:a16="http://schemas.microsoft.com/office/drawing/2014/main" id="{07AA3895-DC6F-423A-A6B7-664185425112}"/>
              </a:ext>
            </a:extLst>
          </p:cNvPr>
          <p:cNvPicPr>
            <a:picLocks noChangeAspect="1"/>
          </p:cNvPicPr>
          <p:nvPr/>
        </p:nvPicPr>
        <p:blipFill>
          <a:blip r:embed="rId4"/>
          <a:stretch>
            <a:fillRect/>
          </a:stretch>
        </p:blipFill>
        <p:spPr>
          <a:xfrm>
            <a:off x="7998836" y="3972984"/>
            <a:ext cx="2522846" cy="1435976"/>
          </a:xfrm>
          <a:prstGeom prst="rect">
            <a:avLst/>
          </a:prstGeom>
        </p:spPr>
      </p:pic>
      <p:sp>
        <p:nvSpPr>
          <p:cNvPr id="21" name="Téglalap 20">
            <a:extLst>
              <a:ext uri="{FF2B5EF4-FFF2-40B4-BE49-F238E27FC236}">
                <a16:creationId xmlns:a16="http://schemas.microsoft.com/office/drawing/2014/main" id="{08BA88BE-0635-4B8C-92DB-B4EAF50391B4}"/>
              </a:ext>
            </a:extLst>
          </p:cNvPr>
          <p:cNvSpPr/>
          <p:nvPr/>
        </p:nvSpPr>
        <p:spPr>
          <a:xfrm>
            <a:off x="8886567" y="5408960"/>
            <a:ext cx="101502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lumMod val="85000"/>
                    <a:lumOff val="15000"/>
                  </a:srgbClr>
                </a:solidFill>
                <a:effectLst/>
                <a:uLnTx/>
                <a:uFillTx/>
                <a:ea typeface="Apercu" charset="0"/>
                <a:cs typeface="Apercu" charset="0"/>
              </a:rPr>
              <a:t>Compound I</a:t>
            </a:r>
            <a:endParaRPr kumimoji="0" lang="en-US" sz="1050" b="0" i="0" u="none" strike="noStrike" kern="1200" cap="none" spc="0" normalizeH="0" baseline="0" noProof="0" dirty="0">
              <a:ln>
                <a:noFill/>
              </a:ln>
              <a:solidFill>
                <a:srgbClr val="000000"/>
              </a:solidFill>
              <a:effectLst/>
              <a:uLnTx/>
              <a:uFillTx/>
              <a:ea typeface="+mn-ea"/>
              <a:cs typeface="+mn-cs"/>
            </a:endParaRPr>
          </a:p>
        </p:txBody>
      </p:sp>
      <p:sp>
        <p:nvSpPr>
          <p:cNvPr id="22" name="Téglalap 21">
            <a:extLst>
              <a:ext uri="{FF2B5EF4-FFF2-40B4-BE49-F238E27FC236}">
                <a16:creationId xmlns:a16="http://schemas.microsoft.com/office/drawing/2014/main" id="{CF611030-3C94-4BE9-B092-043B0D155F79}"/>
              </a:ext>
            </a:extLst>
          </p:cNvPr>
          <p:cNvSpPr/>
          <p:nvPr/>
        </p:nvSpPr>
        <p:spPr>
          <a:xfrm>
            <a:off x="8886567" y="3560187"/>
            <a:ext cx="101502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lumMod val="85000"/>
                    <a:lumOff val="15000"/>
                  </a:srgbClr>
                </a:solidFill>
                <a:effectLst/>
                <a:uLnTx/>
                <a:uFillTx/>
                <a:ea typeface="Apercu" charset="0"/>
                <a:cs typeface="Apercu" charset="0"/>
              </a:rPr>
              <a:t>Compound I</a:t>
            </a:r>
            <a:endParaRPr kumimoji="0" lang="en-US" sz="1050" b="0" i="0" u="none" strike="noStrike" kern="1200" cap="none" spc="0" normalizeH="0" baseline="0" noProof="0" dirty="0">
              <a:ln>
                <a:noFill/>
              </a:ln>
              <a:solidFill>
                <a:srgbClr val="000000"/>
              </a:solidFill>
              <a:effectLst/>
              <a:uLnTx/>
              <a:uFillTx/>
              <a:ea typeface="+mn-ea"/>
              <a:cs typeface="+mn-cs"/>
            </a:endParaRPr>
          </a:p>
        </p:txBody>
      </p:sp>
      <p:sp>
        <p:nvSpPr>
          <p:cNvPr id="23" name="Téglalap 22">
            <a:extLst>
              <a:ext uri="{FF2B5EF4-FFF2-40B4-BE49-F238E27FC236}">
                <a16:creationId xmlns:a16="http://schemas.microsoft.com/office/drawing/2014/main" id="{81AF3022-6204-42DB-AFE9-4FC40F946142}"/>
              </a:ext>
            </a:extLst>
          </p:cNvPr>
          <p:cNvSpPr/>
          <p:nvPr/>
        </p:nvSpPr>
        <p:spPr>
          <a:xfrm rot="16200000">
            <a:off x="7351097" y="2755411"/>
            <a:ext cx="106631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lumMod val="85000"/>
                    <a:lumOff val="15000"/>
                  </a:srgbClr>
                </a:solidFill>
                <a:effectLst/>
                <a:uLnTx/>
                <a:uFillTx/>
                <a:ea typeface="Apercu" charset="0"/>
                <a:cs typeface="Apercu" charset="0"/>
              </a:rPr>
              <a:t>Compound III</a:t>
            </a:r>
            <a:endParaRPr kumimoji="0" lang="en-US" sz="1050" b="0" i="0" u="none" strike="noStrike" kern="1200" cap="none" spc="0" normalizeH="0" baseline="0" noProof="0" dirty="0">
              <a:ln>
                <a:noFill/>
              </a:ln>
              <a:solidFill>
                <a:srgbClr val="000000"/>
              </a:solidFill>
              <a:effectLst/>
              <a:uLnTx/>
              <a:uFillTx/>
              <a:ea typeface="+mn-ea"/>
              <a:cs typeface="+mn-cs"/>
            </a:endParaRPr>
          </a:p>
        </p:txBody>
      </p:sp>
      <p:sp>
        <p:nvSpPr>
          <p:cNvPr id="24" name="Téglalap 23">
            <a:extLst>
              <a:ext uri="{FF2B5EF4-FFF2-40B4-BE49-F238E27FC236}">
                <a16:creationId xmlns:a16="http://schemas.microsoft.com/office/drawing/2014/main" id="{786707D0-43F0-452A-AA9F-33187ECB55CF}"/>
              </a:ext>
            </a:extLst>
          </p:cNvPr>
          <p:cNvSpPr/>
          <p:nvPr/>
        </p:nvSpPr>
        <p:spPr>
          <a:xfrm rot="16200000">
            <a:off x="7351097" y="4519748"/>
            <a:ext cx="106631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lumMod val="85000"/>
                    <a:lumOff val="15000"/>
                  </a:srgbClr>
                </a:solidFill>
                <a:effectLst/>
                <a:uLnTx/>
                <a:uFillTx/>
                <a:ea typeface="Apercu" charset="0"/>
                <a:cs typeface="Apercu" charset="0"/>
              </a:rPr>
              <a:t>Compound IV</a:t>
            </a:r>
            <a:endParaRPr kumimoji="0" lang="en-US" sz="1050" b="0" i="0" u="none" strike="noStrike" kern="1200" cap="none" spc="0" normalizeH="0" baseline="0" noProof="0" dirty="0">
              <a:ln>
                <a:noFill/>
              </a:ln>
              <a:solidFill>
                <a:srgbClr val="000000"/>
              </a:solidFill>
              <a:effectLst/>
              <a:uLnTx/>
              <a:uFillTx/>
              <a:ea typeface="+mn-ea"/>
              <a:cs typeface="+mn-cs"/>
            </a:endParaRPr>
          </a:p>
        </p:txBody>
      </p:sp>
      <p:sp>
        <p:nvSpPr>
          <p:cNvPr id="4" name="Ellipszis 3">
            <a:extLst>
              <a:ext uri="{FF2B5EF4-FFF2-40B4-BE49-F238E27FC236}">
                <a16:creationId xmlns:a16="http://schemas.microsoft.com/office/drawing/2014/main" id="{80CF0D64-C1C9-4A34-A0A7-2D285F934958}"/>
              </a:ext>
            </a:extLst>
          </p:cNvPr>
          <p:cNvSpPr/>
          <p:nvPr/>
        </p:nvSpPr>
        <p:spPr>
          <a:xfrm>
            <a:off x="4434703" y="2408407"/>
            <a:ext cx="1041252" cy="922827"/>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oter Placeholder 3">
            <a:extLst>
              <a:ext uri="{FF2B5EF4-FFF2-40B4-BE49-F238E27FC236}">
                <a16:creationId xmlns:a16="http://schemas.microsoft.com/office/drawing/2014/main" id="{A8112649-CF9E-4BAF-8C76-1B4D344CB351}"/>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3138102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a:ln>
                <a:noFill/>
              </a:ln>
              <a:solidFill>
                <a:srgbClr val="303030"/>
              </a:solidFill>
              <a:effectLst/>
              <a:uLnTx/>
              <a:uFillTx/>
              <a:latin typeface="Work Sans"/>
              <a:ea typeface="+mn-ea"/>
              <a:cs typeface="+mn-cs"/>
            </a:endParaRP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38200" y="175458"/>
            <a:ext cx="10515600" cy="790343"/>
          </a:xfrm>
        </p:spPr>
        <p:txBody>
          <a:bodyPr anchor="t" anchorCtr="0">
            <a:noAutofit/>
          </a:bodyPr>
          <a:lstStyle/>
          <a:p>
            <a:pPr lvl="0"/>
            <a:r>
              <a:rPr lang="hu-HU" sz="3200" dirty="0">
                <a:solidFill>
                  <a:schemeClr val="bg2">
                    <a:lumMod val="25000"/>
                  </a:schemeClr>
                </a:solidFill>
                <a:latin typeface="Work Sans Light" panose="00000400000000000000" pitchFamily="2" charset="0"/>
              </a:rPr>
              <a:t>1. példa | RTK inhibitor kombináció tervezés</a:t>
            </a:r>
            <a:br>
              <a:rPr lang="hu-HU" sz="3200" dirty="0">
                <a:solidFill>
                  <a:schemeClr val="bg2">
                    <a:lumMod val="25000"/>
                  </a:schemeClr>
                </a:solidFill>
                <a:latin typeface="Work Sans Light" panose="00000400000000000000" pitchFamily="2" charset="0"/>
              </a:rPr>
            </a:br>
            <a:r>
              <a:rPr lang="hu-HU" sz="3200" i="1" dirty="0">
                <a:solidFill>
                  <a:schemeClr val="bg2">
                    <a:lumMod val="25000"/>
                  </a:schemeClr>
                </a:solidFill>
                <a:latin typeface="Work Sans Light" panose="00000400000000000000" pitchFamily="2" charset="0"/>
              </a:rPr>
              <a:t>In vitro </a:t>
            </a:r>
            <a:r>
              <a:rPr lang="hu-HU" sz="3200" i="1" dirty="0" err="1">
                <a:solidFill>
                  <a:schemeClr val="bg2">
                    <a:lumMod val="25000"/>
                  </a:schemeClr>
                </a:solidFill>
                <a:latin typeface="Work Sans Light" panose="00000400000000000000" pitchFamily="2" charset="0"/>
              </a:rPr>
              <a:t>validált</a:t>
            </a:r>
            <a:r>
              <a:rPr lang="hu-HU" sz="3200" i="1" dirty="0">
                <a:solidFill>
                  <a:schemeClr val="bg2">
                    <a:lumMod val="25000"/>
                  </a:schemeClr>
                </a:solidFill>
                <a:latin typeface="Work Sans Light" panose="00000400000000000000" pitchFamily="2" charset="0"/>
              </a:rPr>
              <a:t> új eredmények</a:t>
            </a:r>
            <a:endParaRPr lang="en-US" sz="3200" i="1" dirty="0">
              <a:solidFill>
                <a:schemeClr val="bg2">
                  <a:lumMod val="25000"/>
                </a:schemeClr>
              </a:solidFill>
              <a:latin typeface="Work Sans Light" panose="00000400000000000000" pitchFamily="2" charset="0"/>
            </a:endParaRPr>
          </a:p>
        </p:txBody>
      </p:sp>
      <p:grpSp>
        <p:nvGrpSpPr>
          <p:cNvPr id="34" name="Csoportba foglalás 33">
            <a:extLst>
              <a:ext uri="{FF2B5EF4-FFF2-40B4-BE49-F238E27FC236}">
                <a16:creationId xmlns:a16="http://schemas.microsoft.com/office/drawing/2014/main" id="{D192010A-FE45-42C9-87A3-743E7696BB80}"/>
              </a:ext>
            </a:extLst>
          </p:cNvPr>
          <p:cNvGrpSpPr/>
          <p:nvPr/>
        </p:nvGrpSpPr>
        <p:grpSpPr>
          <a:xfrm>
            <a:off x="1989221" y="1360973"/>
            <a:ext cx="8135343" cy="5497027"/>
            <a:chOff x="1885071" y="926122"/>
            <a:chExt cx="8110025" cy="5898199"/>
          </a:xfrm>
        </p:grpSpPr>
        <p:pic>
          <p:nvPicPr>
            <p:cNvPr id="35" name="Kép 34">
              <a:extLst>
                <a:ext uri="{FF2B5EF4-FFF2-40B4-BE49-F238E27FC236}">
                  <a16:creationId xmlns:a16="http://schemas.microsoft.com/office/drawing/2014/main" id="{92845AAF-7ABB-4BAF-ACF8-3127C7A36282}"/>
                </a:ext>
              </a:extLst>
            </p:cNvPr>
            <p:cNvPicPr>
              <a:picLocks noChangeAspect="1"/>
            </p:cNvPicPr>
            <p:nvPr/>
          </p:nvPicPr>
          <p:blipFill>
            <a:blip r:embed="rId2"/>
            <a:stretch>
              <a:fillRect/>
            </a:stretch>
          </p:blipFill>
          <p:spPr>
            <a:xfrm>
              <a:off x="1885071" y="926122"/>
              <a:ext cx="8110025" cy="5898199"/>
            </a:xfrm>
            <a:prstGeom prst="rect">
              <a:avLst/>
            </a:prstGeom>
          </p:spPr>
        </p:pic>
        <p:sp>
          <p:nvSpPr>
            <p:cNvPr id="36" name="Téglalap 35">
              <a:extLst>
                <a:ext uri="{FF2B5EF4-FFF2-40B4-BE49-F238E27FC236}">
                  <a16:creationId xmlns:a16="http://schemas.microsoft.com/office/drawing/2014/main" id="{A722DACA-4608-4912-82AD-DFA3AADDB5E3}"/>
                </a:ext>
              </a:extLst>
            </p:cNvPr>
            <p:cNvSpPr/>
            <p:nvPr/>
          </p:nvSpPr>
          <p:spPr>
            <a:xfrm>
              <a:off x="2511083" y="5662246"/>
              <a:ext cx="7392572" cy="527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Téglalap 37">
              <a:extLst>
                <a:ext uri="{FF2B5EF4-FFF2-40B4-BE49-F238E27FC236}">
                  <a16:creationId xmlns:a16="http://schemas.microsoft.com/office/drawing/2014/main" id="{DE47ED0E-2103-4220-937F-5A84F7875F9D}"/>
                </a:ext>
              </a:extLst>
            </p:cNvPr>
            <p:cNvSpPr/>
            <p:nvPr/>
          </p:nvSpPr>
          <p:spPr>
            <a:xfrm>
              <a:off x="2357510" y="926124"/>
              <a:ext cx="3403209" cy="29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9" name="Téglalap 38">
            <a:extLst>
              <a:ext uri="{FF2B5EF4-FFF2-40B4-BE49-F238E27FC236}">
                <a16:creationId xmlns:a16="http://schemas.microsoft.com/office/drawing/2014/main" id="{171338EB-5FF7-4B61-A1E8-953D2C7E82AC}"/>
              </a:ext>
            </a:extLst>
          </p:cNvPr>
          <p:cNvSpPr/>
          <p:nvPr/>
        </p:nvSpPr>
        <p:spPr>
          <a:xfrm rot="16200000">
            <a:off x="3790982" y="4423608"/>
            <a:ext cx="635357" cy="3149580"/>
          </a:xfrm>
          <a:prstGeom prst="rect">
            <a:avLst/>
          </a:prstGeom>
          <a:solidFill>
            <a:schemeClr val="bg1"/>
          </a:solidFill>
        </p:spPr>
        <p:txBody>
          <a:bodyPr wrap="none" lIns="36000" tIns="36000" rIns="36000" bIns="36000">
            <a:spAutoFit/>
          </a:bodyPr>
          <a:lstStyle/>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Compound2</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Compound3</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Compound4</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Compound5</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Compound6</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Compound7</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Compound8</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Compound9</a:t>
            </a:r>
          </a:p>
        </p:txBody>
      </p:sp>
      <p:sp>
        <p:nvSpPr>
          <p:cNvPr id="42" name="Téglalap 41">
            <a:extLst>
              <a:ext uri="{FF2B5EF4-FFF2-40B4-BE49-F238E27FC236}">
                <a16:creationId xmlns:a16="http://schemas.microsoft.com/office/drawing/2014/main" id="{05299A24-F99A-4B6D-B3F0-56AAA18ACC4E}"/>
              </a:ext>
            </a:extLst>
          </p:cNvPr>
          <p:cNvSpPr/>
          <p:nvPr/>
        </p:nvSpPr>
        <p:spPr>
          <a:xfrm rot="16200000">
            <a:off x="7566008" y="3937578"/>
            <a:ext cx="763599" cy="4249881"/>
          </a:xfrm>
          <a:prstGeom prst="rect">
            <a:avLst/>
          </a:prstGeom>
          <a:solidFill>
            <a:schemeClr val="bg1"/>
          </a:solidFill>
        </p:spPr>
        <p:txBody>
          <a:bodyPr wrap="square" lIns="36000" tIns="36000" rIns="36000" bIns="36000">
            <a:spAutoFit/>
          </a:bodyPr>
          <a:lstStyle/>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Compound10</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Compound11</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Compound12</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Compound13</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Compound14</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Compound15</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Compound16</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Compound17</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Compound18</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Compound19</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Compound20</a:t>
            </a:r>
          </a:p>
          <a:p>
            <a:pPr marL="0" marR="0" lvl="0" indent="0" algn="r" defTabSz="914400" rtl="0" eaLnBrk="1" fontAlgn="auto" latinLnBrk="0" hangingPunct="1">
              <a:lnSpc>
                <a:spcPct val="100000"/>
              </a:lnSpc>
              <a:spcBef>
                <a:spcPts val="1900"/>
              </a:spcBef>
              <a:spcAft>
                <a:spcPts val="0"/>
              </a:spcAft>
              <a:buClrTx/>
              <a:buSzTx/>
              <a:buFontTx/>
              <a:buNone/>
              <a:tabLst/>
              <a:defRPr/>
            </a:pPr>
            <a:r>
              <a:rPr kumimoji="0" lang="en-AU" sz="800" b="0" i="0" u="none" strike="noStrike" kern="1200" cap="none" spc="0" normalizeH="0" baseline="0" noProof="0" dirty="0">
                <a:ln>
                  <a:noFill/>
                </a:ln>
                <a:solidFill>
                  <a:prstClr val="black">
                    <a:lumMod val="85000"/>
                    <a:lumOff val="15000"/>
                  </a:prstClr>
                </a:solidFill>
                <a:effectLst/>
                <a:uLnTx/>
                <a:uFillTx/>
                <a:latin typeface="Arial"/>
                <a:ea typeface="+mn-ea"/>
                <a:cs typeface="+mn-cs"/>
              </a:rPr>
              <a:t>Compound21</a:t>
            </a:r>
          </a:p>
        </p:txBody>
      </p:sp>
      <p:sp>
        <p:nvSpPr>
          <p:cNvPr id="43" name="Téglalap 42">
            <a:extLst>
              <a:ext uri="{FF2B5EF4-FFF2-40B4-BE49-F238E27FC236}">
                <a16:creationId xmlns:a16="http://schemas.microsoft.com/office/drawing/2014/main" id="{23F5B998-C733-4BD0-9B42-4BD1412F8987}"/>
              </a:ext>
            </a:extLst>
          </p:cNvPr>
          <p:cNvSpPr/>
          <p:nvPr/>
        </p:nvSpPr>
        <p:spPr>
          <a:xfrm>
            <a:off x="1989221" y="1226983"/>
            <a:ext cx="8135343" cy="4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Szövegdoboz 43">
            <a:extLst>
              <a:ext uri="{FF2B5EF4-FFF2-40B4-BE49-F238E27FC236}">
                <a16:creationId xmlns:a16="http://schemas.microsoft.com/office/drawing/2014/main" id="{BF505449-56BE-40CF-B6DB-845932C55F26}"/>
              </a:ext>
            </a:extLst>
          </p:cNvPr>
          <p:cNvSpPr txBox="1"/>
          <p:nvPr/>
        </p:nvSpPr>
        <p:spPr>
          <a:xfrm>
            <a:off x="2488590" y="1256563"/>
            <a:ext cx="3268568" cy="492443"/>
          </a:xfrm>
          <a:prstGeom prst="rect">
            <a:avLst/>
          </a:prstGeom>
          <a:solidFill>
            <a:schemeClr val="bg1"/>
          </a:solid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600" b="1" dirty="0">
                <a:solidFill>
                  <a:srgbClr val="353535"/>
                </a:solidFill>
                <a:latin typeface="Apercu" panose="02000506040000020004" pitchFamily="50" charset="0"/>
              </a:rPr>
              <a:t>Irodalom alapján ismert/sejthető eredmények</a:t>
            </a:r>
            <a:endParaRPr kumimoji="0" lang="en-AU" sz="1600" b="1" i="0" u="none" strike="noStrike" kern="1200" cap="none" spc="0" normalizeH="0" baseline="0" noProof="0" dirty="0">
              <a:ln>
                <a:noFill/>
              </a:ln>
              <a:solidFill>
                <a:srgbClr val="353535"/>
              </a:solidFill>
              <a:effectLst/>
              <a:uLnTx/>
              <a:uFillTx/>
              <a:latin typeface="Apercu" panose="02000506040000020004" pitchFamily="50" charset="0"/>
              <a:ea typeface="+mn-ea"/>
              <a:cs typeface="+mn-cs"/>
            </a:endParaRPr>
          </a:p>
        </p:txBody>
      </p:sp>
      <p:sp>
        <p:nvSpPr>
          <p:cNvPr id="45" name="Szövegdoboz 44">
            <a:extLst>
              <a:ext uri="{FF2B5EF4-FFF2-40B4-BE49-F238E27FC236}">
                <a16:creationId xmlns:a16="http://schemas.microsoft.com/office/drawing/2014/main" id="{333B7D8F-3F6F-45C7-9542-FE66D0688C94}"/>
              </a:ext>
            </a:extLst>
          </p:cNvPr>
          <p:cNvSpPr txBox="1"/>
          <p:nvPr/>
        </p:nvSpPr>
        <p:spPr>
          <a:xfrm>
            <a:off x="6879770" y="1245163"/>
            <a:ext cx="2145924" cy="492443"/>
          </a:xfrm>
          <a:prstGeom prst="rect">
            <a:avLst/>
          </a:prstGeom>
          <a:solidFill>
            <a:schemeClr val="bg1"/>
          </a:solid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dirty="0">
                <a:ln>
                  <a:noFill/>
                </a:ln>
                <a:solidFill>
                  <a:srgbClr val="353535"/>
                </a:solidFill>
                <a:effectLst/>
                <a:uLnTx/>
                <a:uFillTx/>
                <a:latin typeface="Apercu" panose="02000506040000020004" pitchFamily="50" charset="0"/>
                <a:ea typeface="+mn-ea"/>
                <a:cs typeface="+mn-cs"/>
              </a:rPr>
              <a:t>Új, meglepő kombinációk</a:t>
            </a:r>
            <a:endParaRPr kumimoji="0" lang="en-AU" sz="1200" b="1" i="0" u="none" strike="noStrike" kern="1200" cap="none" spc="0" normalizeH="0" baseline="0" noProof="0" dirty="0">
              <a:ln>
                <a:noFill/>
              </a:ln>
              <a:solidFill>
                <a:srgbClr val="353535"/>
              </a:solidFill>
              <a:effectLst/>
              <a:uLnTx/>
              <a:uFillTx/>
              <a:latin typeface="Apercu" panose="02000506040000020004" pitchFamily="50" charset="0"/>
              <a:ea typeface="+mn-ea"/>
              <a:cs typeface="+mn-cs"/>
            </a:endParaRPr>
          </a:p>
        </p:txBody>
      </p:sp>
      <p:sp>
        <p:nvSpPr>
          <p:cNvPr id="46" name="Szövegdoboz 45">
            <a:extLst>
              <a:ext uri="{FF2B5EF4-FFF2-40B4-BE49-F238E27FC236}">
                <a16:creationId xmlns:a16="http://schemas.microsoft.com/office/drawing/2014/main" id="{79472FFB-8166-4BCE-A36A-02160A3F4EFD}"/>
              </a:ext>
            </a:extLst>
          </p:cNvPr>
          <p:cNvSpPr txBox="1"/>
          <p:nvPr/>
        </p:nvSpPr>
        <p:spPr>
          <a:xfrm>
            <a:off x="3411033" y="4700275"/>
            <a:ext cx="139525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srgbClr val="1EB696"/>
                </a:solidFill>
                <a:effectLst/>
                <a:uLnTx/>
                <a:uFillTx/>
                <a:latin typeface="Apercu" panose="02000506040000020004" pitchFamily="50" charset="0"/>
                <a:ea typeface="+mn-ea"/>
                <a:cs typeface="+mn-cs"/>
              </a:rPr>
              <a:t>4</a:t>
            </a:r>
            <a:r>
              <a:rPr kumimoji="0" lang="hu-HU" sz="3600" b="1" i="0" u="none" strike="noStrike" kern="1200" cap="none" spc="0" normalizeH="0" baseline="0" noProof="0" dirty="0">
                <a:ln>
                  <a:noFill/>
                </a:ln>
                <a:solidFill>
                  <a:srgbClr val="1EB696"/>
                </a:solidFill>
                <a:effectLst/>
                <a:uLnTx/>
                <a:uFillTx/>
                <a:latin typeface="Apercu" panose="02000506040000020004" pitchFamily="50" charset="0"/>
                <a:ea typeface="+mn-ea"/>
                <a:cs typeface="+mn-cs"/>
              </a:rPr>
              <a:t> </a:t>
            </a:r>
            <a:r>
              <a:rPr kumimoji="0" lang="hu-HU" sz="2400" b="1" i="0" u="none" strike="noStrike" kern="1200" cap="none" spc="0" normalizeH="0" baseline="0" noProof="0" dirty="0" err="1">
                <a:ln>
                  <a:noFill/>
                </a:ln>
                <a:solidFill>
                  <a:srgbClr val="595959"/>
                </a:solidFill>
                <a:effectLst/>
                <a:uLnTx/>
                <a:uFillTx/>
                <a:latin typeface="Apercu" panose="02000506040000020004" pitchFamily="50" charset="0"/>
                <a:ea typeface="+mn-ea"/>
                <a:cs typeface="+mn-cs"/>
              </a:rPr>
              <a:t>vs</a:t>
            </a:r>
            <a:r>
              <a:rPr kumimoji="0" lang="hu-HU" sz="2400" b="1" i="0" u="none" strike="noStrike" kern="1200" cap="none" spc="0" normalizeH="0" baseline="0" noProof="0" dirty="0">
                <a:ln>
                  <a:noFill/>
                </a:ln>
                <a:solidFill>
                  <a:srgbClr val="595959"/>
                </a:solidFill>
                <a:effectLst/>
                <a:uLnTx/>
                <a:uFillTx/>
                <a:latin typeface="Apercu" panose="02000506040000020004" pitchFamily="50" charset="0"/>
                <a:ea typeface="+mn-ea"/>
                <a:cs typeface="+mn-cs"/>
              </a:rPr>
              <a:t>.</a:t>
            </a:r>
            <a:r>
              <a:rPr kumimoji="0" lang="hu-HU" sz="3600" b="1" i="0" u="none" strike="noStrike" kern="1200" cap="none" spc="0" normalizeH="0" baseline="0" noProof="0" dirty="0">
                <a:ln>
                  <a:noFill/>
                </a:ln>
                <a:solidFill>
                  <a:srgbClr val="1EB696"/>
                </a:solidFill>
                <a:effectLst/>
                <a:uLnTx/>
                <a:uFillTx/>
                <a:latin typeface="Apercu" panose="02000506040000020004" pitchFamily="50" charset="0"/>
                <a:ea typeface="+mn-ea"/>
                <a:cs typeface="+mn-cs"/>
              </a:rPr>
              <a:t> </a:t>
            </a:r>
            <a:r>
              <a:rPr kumimoji="0" lang="hu-HU" sz="4400" b="1" i="0" u="none" strike="noStrike" kern="1200" cap="none" spc="0" normalizeH="0" baseline="0" noProof="0" dirty="0">
                <a:ln>
                  <a:noFill/>
                </a:ln>
                <a:solidFill>
                  <a:srgbClr val="FF6964"/>
                </a:solidFill>
                <a:effectLst/>
                <a:uLnTx/>
                <a:uFillTx/>
                <a:latin typeface="Apercu" panose="02000506040000020004" pitchFamily="50" charset="0"/>
                <a:ea typeface="+mn-ea"/>
                <a:cs typeface="+mn-cs"/>
              </a:rPr>
              <a:t>5</a:t>
            </a:r>
            <a:endParaRPr kumimoji="0" lang="en-AU" sz="3600" b="1" i="0" u="none" strike="noStrike" kern="1200" cap="none" spc="0" normalizeH="0" baseline="0" noProof="0" dirty="0">
              <a:ln>
                <a:noFill/>
              </a:ln>
              <a:solidFill>
                <a:srgbClr val="FF6964"/>
              </a:solidFill>
              <a:effectLst/>
              <a:uLnTx/>
              <a:uFillTx/>
              <a:latin typeface="Apercu" panose="02000506040000020004" pitchFamily="50" charset="0"/>
              <a:ea typeface="+mn-ea"/>
              <a:cs typeface="+mn-cs"/>
            </a:endParaRPr>
          </a:p>
        </p:txBody>
      </p:sp>
      <p:sp>
        <p:nvSpPr>
          <p:cNvPr id="47" name="Téglalap 46">
            <a:extLst>
              <a:ext uri="{FF2B5EF4-FFF2-40B4-BE49-F238E27FC236}">
                <a16:creationId xmlns:a16="http://schemas.microsoft.com/office/drawing/2014/main" id="{D55BA9A5-85EF-460D-B4F0-5AC1509A0E1E}"/>
              </a:ext>
            </a:extLst>
          </p:cNvPr>
          <p:cNvSpPr/>
          <p:nvPr/>
        </p:nvSpPr>
        <p:spPr>
          <a:xfrm>
            <a:off x="2463135" y="1250535"/>
            <a:ext cx="3261901" cy="44301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Téglalap 47">
            <a:extLst>
              <a:ext uri="{FF2B5EF4-FFF2-40B4-BE49-F238E27FC236}">
                <a16:creationId xmlns:a16="http://schemas.microsoft.com/office/drawing/2014/main" id="{505FEF03-E4C9-46F4-B3ED-A35BED405350}"/>
              </a:ext>
            </a:extLst>
          </p:cNvPr>
          <p:cNvSpPr/>
          <p:nvPr/>
        </p:nvSpPr>
        <p:spPr>
          <a:xfrm>
            <a:off x="5767247" y="1250535"/>
            <a:ext cx="4305501" cy="44301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Szövegdoboz 48">
            <a:extLst>
              <a:ext uri="{FF2B5EF4-FFF2-40B4-BE49-F238E27FC236}">
                <a16:creationId xmlns:a16="http://schemas.microsoft.com/office/drawing/2014/main" id="{36FB8C0C-3CD9-4EE3-B2E5-F61EAE3339C4}"/>
              </a:ext>
            </a:extLst>
          </p:cNvPr>
          <p:cNvSpPr txBox="1"/>
          <p:nvPr/>
        </p:nvSpPr>
        <p:spPr>
          <a:xfrm>
            <a:off x="7252584" y="4700275"/>
            <a:ext cx="139044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srgbClr val="1EB696"/>
                </a:solidFill>
                <a:effectLst/>
                <a:uLnTx/>
                <a:uFillTx/>
                <a:latin typeface="Apercu" panose="02000506040000020004" pitchFamily="50" charset="0"/>
                <a:ea typeface="+mn-ea"/>
                <a:cs typeface="+mn-cs"/>
              </a:rPr>
              <a:t>9</a:t>
            </a:r>
            <a:r>
              <a:rPr kumimoji="0" lang="hu-HU" sz="3600" b="1" i="0" u="none" strike="noStrike" kern="1200" cap="none" spc="0" normalizeH="0" baseline="0" noProof="0" dirty="0">
                <a:ln>
                  <a:noFill/>
                </a:ln>
                <a:solidFill>
                  <a:srgbClr val="1EB696"/>
                </a:solidFill>
                <a:effectLst/>
                <a:uLnTx/>
                <a:uFillTx/>
                <a:latin typeface="Apercu" panose="02000506040000020004" pitchFamily="50" charset="0"/>
                <a:ea typeface="+mn-ea"/>
                <a:cs typeface="+mn-cs"/>
              </a:rPr>
              <a:t> </a:t>
            </a:r>
            <a:r>
              <a:rPr kumimoji="0" lang="hu-HU" sz="2400" b="1" i="0" u="none" strike="noStrike" kern="1200" cap="none" spc="0" normalizeH="0" baseline="0" noProof="0" dirty="0" err="1">
                <a:ln>
                  <a:noFill/>
                </a:ln>
                <a:solidFill>
                  <a:srgbClr val="595959"/>
                </a:solidFill>
                <a:effectLst/>
                <a:uLnTx/>
                <a:uFillTx/>
                <a:latin typeface="Apercu" panose="02000506040000020004" pitchFamily="50" charset="0"/>
                <a:ea typeface="+mn-ea"/>
                <a:cs typeface="+mn-cs"/>
              </a:rPr>
              <a:t>vs</a:t>
            </a:r>
            <a:r>
              <a:rPr kumimoji="0" lang="hu-HU" sz="2400" b="1" i="0" u="none" strike="noStrike" kern="1200" cap="none" spc="0" normalizeH="0" baseline="0" noProof="0" dirty="0">
                <a:ln>
                  <a:noFill/>
                </a:ln>
                <a:solidFill>
                  <a:srgbClr val="595959"/>
                </a:solidFill>
                <a:effectLst/>
                <a:uLnTx/>
                <a:uFillTx/>
                <a:latin typeface="Apercu" panose="02000506040000020004" pitchFamily="50" charset="0"/>
                <a:ea typeface="+mn-ea"/>
                <a:cs typeface="+mn-cs"/>
              </a:rPr>
              <a:t>.</a:t>
            </a:r>
            <a:r>
              <a:rPr kumimoji="0" lang="hu-HU" sz="3600" b="1" i="0" u="none" strike="noStrike" kern="1200" cap="none" spc="0" normalizeH="0" baseline="0" noProof="0" dirty="0">
                <a:ln>
                  <a:noFill/>
                </a:ln>
                <a:solidFill>
                  <a:srgbClr val="1EB696"/>
                </a:solidFill>
                <a:effectLst/>
                <a:uLnTx/>
                <a:uFillTx/>
                <a:latin typeface="Apercu" panose="02000506040000020004" pitchFamily="50" charset="0"/>
                <a:ea typeface="+mn-ea"/>
                <a:cs typeface="+mn-cs"/>
              </a:rPr>
              <a:t> </a:t>
            </a:r>
            <a:r>
              <a:rPr kumimoji="0" lang="hu-HU" sz="3600" b="1" i="0" u="none" strike="noStrike" kern="1200" cap="none" spc="0" normalizeH="0" baseline="0" noProof="0" dirty="0">
                <a:ln>
                  <a:noFill/>
                </a:ln>
                <a:solidFill>
                  <a:srgbClr val="FF6964"/>
                </a:solidFill>
                <a:effectLst/>
                <a:uLnTx/>
                <a:uFillTx/>
                <a:latin typeface="Apercu" panose="02000506040000020004" pitchFamily="50" charset="0"/>
                <a:ea typeface="+mn-ea"/>
                <a:cs typeface="+mn-cs"/>
              </a:rPr>
              <a:t>3</a:t>
            </a:r>
            <a:endParaRPr kumimoji="0" lang="en-AU" sz="3600" b="1" i="0" u="none" strike="noStrike" kern="1200" cap="none" spc="0" normalizeH="0" baseline="0" noProof="0" dirty="0">
              <a:ln>
                <a:noFill/>
              </a:ln>
              <a:solidFill>
                <a:srgbClr val="FF6964"/>
              </a:solidFill>
              <a:effectLst/>
              <a:uLnTx/>
              <a:uFillTx/>
              <a:latin typeface="Apercu" panose="02000506040000020004" pitchFamily="50" charset="0"/>
              <a:ea typeface="+mn-ea"/>
              <a:cs typeface="+mn-cs"/>
            </a:endParaRPr>
          </a:p>
        </p:txBody>
      </p:sp>
      <p:sp>
        <p:nvSpPr>
          <p:cNvPr id="20" name="Footer Placeholder 3">
            <a:extLst>
              <a:ext uri="{FF2B5EF4-FFF2-40B4-BE49-F238E27FC236}">
                <a16:creationId xmlns:a16="http://schemas.microsoft.com/office/drawing/2014/main" id="{69DF89C5-E2A1-4905-8902-CA788CBD67A2}"/>
              </a:ext>
            </a:extLst>
          </p:cNvPr>
          <p:cNvSpPr txBox="1">
            <a:spLocks/>
          </p:cNvSpPr>
          <p:nvPr/>
        </p:nvSpPr>
        <p:spPr>
          <a:xfrm rot="5400000">
            <a:off x="-1774480" y="3283063"/>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dirty="0"/>
              <a:t>Semmelweis Egyetem | 2020. május 05.</a:t>
            </a:r>
          </a:p>
        </p:txBody>
      </p:sp>
    </p:spTree>
    <p:extLst>
      <p:ext uri="{BB962C8B-B14F-4D97-AF65-F5344CB8AC3E}">
        <p14:creationId xmlns:p14="http://schemas.microsoft.com/office/powerpoint/2010/main" val="119444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a:ln>
                <a:noFill/>
              </a:ln>
              <a:solidFill>
                <a:srgbClr val="303030"/>
              </a:solidFill>
              <a:effectLst/>
              <a:uLnTx/>
              <a:uFillTx/>
              <a:latin typeface="Work Sans"/>
              <a:ea typeface="+mn-ea"/>
              <a:cs typeface="+mn-cs"/>
            </a:endParaRPr>
          </a:p>
        </p:txBody>
      </p:sp>
      <p:sp>
        <p:nvSpPr>
          <p:cNvPr id="13" name="Téglalap 12">
            <a:extLst>
              <a:ext uri="{FF2B5EF4-FFF2-40B4-BE49-F238E27FC236}">
                <a16:creationId xmlns:a16="http://schemas.microsoft.com/office/drawing/2014/main" id="{FDE888F8-CFE6-491D-BFA3-8195E66EFF5F}"/>
              </a:ext>
            </a:extLst>
          </p:cNvPr>
          <p:cNvSpPr/>
          <p:nvPr/>
        </p:nvSpPr>
        <p:spPr>
          <a:xfrm>
            <a:off x="5969468" y="1042041"/>
            <a:ext cx="124155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a:ln>
                  <a:noFill/>
                </a:ln>
                <a:solidFill>
                  <a:schemeClr val="bg2">
                    <a:lumMod val="25000"/>
                  </a:schemeClr>
                </a:solidFill>
                <a:effectLst/>
                <a:uLnTx/>
                <a:uFillTx/>
                <a:latin typeface="Work Sans" panose="00000500000000000000" pitchFamily="2" charset="-18"/>
                <a:ea typeface="+mn-ea"/>
                <a:cs typeface="+mn-cs"/>
              </a:rPr>
              <a:t>Phase I</a:t>
            </a:r>
          </a:p>
        </p:txBody>
      </p:sp>
      <p:sp>
        <p:nvSpPr>
          <p:cNvPr id="14" name="Téglalap 13">
            <a:extLst>
              <a:ext uri="{FF2B5EF4-FFF2-40B4-BE49-F238E27FC236}">
                <a16:creationId xmlns:a16="http://schemas.microsoft.com/office/drawing/2014/main" id="{EA426468-1B0B-4CBC-90D2-8A42628B209F}"/>
              </a:ext>
            </a:extLst>
          </p:cNvPr>
          <p:cNvSpPr/>
          <p:nvPr/>
        </p:nvSpPr>
        <p:spPr>
          <a:xfrm>
            <a:off x="7532320" y="1042041"/>
            <a:ext cx="124155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a:ln>
                  <a:noFill/>
                </a:ln>
                <a:solidFill>
                  <a:schemeClr val="bg2">
                    <a:lumMod val="25000"/>
                  </a:schemeClr>
                </a:solidFill>
                <a:effectLst/>
                <a:uLnTx/>
                <a:uFillTx/>
                <a:latin typeface="Work Sans" panose="00000500000000000000" pitchFamily="2" charset="-18"/>
                <a:ea typeface="+mn-ea"/>
                <a:cs typeface="+mn-cs"/>
              </a:rPr>
              <a:t>Phase II</a:t>
            </a:r>
          </a:p>
        </p:txBody>
      </p:sp>
      <p:sp>
        <p:nvSpPr>
          <p:cNvPr id="15" name="Téglalap 14">
            <a:extLst>
              <a:ext uri="{FF2B5EF4-FFF2-40B4-BE49-F238E27FC236}">
                <a16:creationId xmlns:a16="http://schemas.microsoft.com/office/drawing/2014/main" id="{017440C3-A79D-415A-96E1-977E9D0BD79D}"/>
              </a:ext>
            </a:extLst>
          </p:cNvPr>
          <p:cNvSpPr/>
          <p:nvPr/>
        </p:nvSpPr>
        <p:spPr>
          <a:xfrm>
            <a:off x="9095172" y="1042041"/>
            <a:ext cx="124155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a:ln>
                  <a:noFill/>
                </a:ln>
                <a:solidFill>
                  <a:schemeClr val="bg2">
                    <a:lumMod val="25000"/>
                  </a:schemeClr>
                </a:solidFill>
                <a:effectLst/>
                <a:uLnTx/>
                <a:uFillTx/>
                <a:latin typeface="Work Sans" panose="00000500000000000000" pitchFamily="2" charset="-18"/>
                <a:ea typeface="+mn-ea"/>
                <a:cs typeface="+mn-cs"/>
              </a:rPr>
              <a:t>Phase III</a:t>
            </a:r>
          </a:p>
        </p:txBody>
      </p:sp>
      <p:sp>
        <p:nvSpPr>
          <p:cNvPr id="37" name="Téglalap 36">
            <a:extLst>
              <a:ext uri="{FF2B5EF4-FFF2-40B4-BE49-F238E27FC236}">
                <a16:creationId xmlns:a16="http://schemas.microsoft.com/office/drawing/2014/main" id="{6DFD4F9E-38AE-4212-927C-4D52F90FE395}"/>
              </a:ext>
            </a:extLst>
          </p:cNvPr>
          <p:cNvSpPr/>
          <p:nvPr/>
        </p:nvSpPr>
        <p:spPr>
          <a:xfrm>
            <a:off x="4179130" y="1042041"/>
            <a:ext cx="1469045"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dirty="0">
                <a:ln>
                  <a:noFill/>
                </a:ln>
                <a:solidFill>
                  <a:schemeClr val="bg2">
                    <a:lumMod val="25000"/>
                  </a:schemeClr>
                </a:solidFill>
                <a:effectLst/>
                <a:uLnTx/>
                <a:uFillTx/>
                <a:latin typeface="Work Sans" panose="00000500000000000000" pitchFamily="2" charset="-18"/>
                <a:ea typeface="+mn-ea"/>
                <a:cs typeface="+mn-cs"/>
              </a:rPr>
              <a:t>Preclinical</a:t>
            </a: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28000" y="327600"/>
            <a:ext cx="10515600" cy="790343"/>
          </a:xfrm>
        </p:spPr>
        <p:txBody>
          <a:bodyPr anchor="t" anchorCtr="0">
            <a:normAutofit/>
          </a:bodyPr>
          <a:lstStyle/>
          <a:p>
            <a:pPr lvl="0"/>
            <a:r>
              <a:rPr lang="hu-HU" sz="3200" dirty="0">
                <a:solidFill>
                  <a:schemeClr val="bg2">
                    <a:lumMod val="25000"/>
                  </a:schemeClr>
                </a:solidFill>
                <a:latin typeface="Work Sans Light" panose="00000400000000000000" pitchFamily="2" charset="0"/>
              </a:rPr>
              <a:t>2. példa | DDR inhibitor kombináció tervezés </a:t>
            </a:r>
            <a:endParaRPr lang="en-US" sz="3200" dirty="0">
              <a:solidFill>
                <a:schemeClr val="bg2">
                  <a:lumMod val="25000"/>
                </a:schemeClr>
              </a:solidFill>
              <a:latin typeface="Work Sans Light" panose="00000400000000000000" pitchFamily="2" charset="0"/>
            </a:endParaRPr>
          </a:p>
        </p:txBody>
      </p:sp>
      <p:sp>
        <p:nvSpPr>
          <p:cNvPr id="47" name="Szövegdoboz 22">
            <a:extLst>
              <a:ext uri="{FF2B5EF4-FFF2-40B4-BE49-F238E27FC236}">
                <a16:creationId xmlns:a16="http://schemas.microsoft.com/office/drawing/2014/main" id="{9EFCE8B2-BDA0-4C1C-B02B-01D24D4929F9}"/>
              </a:ext>
            </a:extLst>
          </p:cNvPr>
          <p:cNvSpPr txBox="1"/>
          <p:nvPr/>
        </p:nvSpPr>
        <p:spPr>
          <a:xfrm>
            <a:off x="2500614" y="2623309"/>
            <a:ext cx="7170372" cy="2862322"/>
          </a:xfrm>
          <a:prstGeom prst="rect">
            <a:avLst/>
          </a:prstGeom>
          <a:solidFill>
            <a:schemeClr val="bg1"/>
          </a:solidFill>
        </p:spPr>
        <p:txBody>
          <a:bodyPr wrap="square" rtlCol="0">
            <a:spAutoFit/>
          </a:bodyPr>
          <a:lstStyle/>
          <a:p>
            <a:r>
              <a:rPr lang="hu-HU" b="1" dirty="0"/>
              <a:t>Kísérletes felállás áttekintése:</a:t>
            </a:r>
          </a:p>
          <a:p>
            <a:pPr marL="285750" indent="-285750">
              <a:buFont typeface="Arial" panose="020B0604020202020204" pitchFamily="34" charset="0"/>
              <a:buChar char="•"/>
            </a:pPr>
            <a:r>
              <a:rPr lang="hu-HU" dirty="0"/>
              <a:t>116 sejtvonal, 17 indikáció (szolid és hematológiai)</a:t>
            </a:r>
          </a:p>
          <a:p>
            <a:pPr marL="285750" indent="-285750">
              <a:buFont typeface="Arial" panose="020B0604020202020204" pitchFamily="34" charset="0"/>
              <a:buChar char="•"/>
            </a:pPr>
            <a:r>
              <a:rPr lang="hu-HU" dirty="0"/>
              <a:t>Fő gyógyszer egy DNA-</a:t>
            </a:r>
            <a:r>
              <a:rPr lang="hu-HU" dirty="0" err="1"/>
              <a:t>damage</a:t>
            </a:r>
            <a:r>
              <a:rPr lang="hu-HU" dirty="0"/>
              <a:t> </a:t>
            </a:r>
            <a:r>
              <a:rPr lang="hu-HU" dirty="0" err="1"/>
              <a:t>repair</a:t>
            </a:r>
            <a:r>
              <a:rPr lang="hu-HU" dirty="0"/>
              <a:t> (DDR) gátló</a:t>
            </a:r>
          </a:p>
          <a:p>
            <a:pPr marL="285750" indent="-285750">
              <a:buFont typeface="Arial" panose="020B0604020202020204" pitchFamily="34" charset="0"/>
              <a:buChar char="•"/>
            </a:pPr>
            <a:r>
              <a:rPr lang="hu-HU" dirty="0"/>
              <a:t>59 kombinációs partner modellezve (9 </a:t>
            </a:r>
            <a:r>
              <a:rPr lang="hu-HU" dirty="0" err="1"/>
              <a:t>MoA</a:t>
            </a:r>
            <a:r>
              <a:rPr lang="hu-HU" dirty="0"/>
              <a:t> csoport)</a:t>
            </a:r>
          </a:p>
          <a:p>
            <a:pPr marL="285750" indent="-285750">
              <a:buFont typeface="Arial" panose="020B0604020202020204" pitchFamily="34" charset="0"/>
              <a:buChar char="•"/>
            </a:pPr>
            <a:r>
              <a:rPr lang="hu-HU" dirty="0"/>
              <a:t>6844 gyógyszer-sejtvonal pár szisztematikusan elemezve</a:t>
            </a:r>
          </a:p>
          <a:p>
            <a:pPr marL="285750" indent="-285750">
              <a:buFont typeface="Arial" panose="020B0604020202020204" pitchFamily="34" charset="0"/>
              <a:buChar char="•"/>
            </a:pPr>
            <a:r>
              <a:rPr lang="hu-HU" dirty="0"/>
              <a:t>Az eredmények interpretációja biológusok által</a:t>
            </a: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b="1" dirty="0">
                <a:solidFill>
                  <a:schemeClr val="accent3"/>
                </a:solidFill>
              </a:rPr>
              <a:t>Kísérletes validáció</a:t>
            </a:r>
          </a:p>
          <a:p>
            <a:endParaRPr lang="en-GB" dirty="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i="0" u="none" strike="noStrike" kern="1200" cap="none" spc="0" normalizeH="0" baseline="0" noProof="0" dirty="0">
              <a:ln>
                <a:noFill/>
              </a:ln>
              <a:solidFill>
                <a:srgbClr val="E7E6E6">
                  <a:lumMod val="25000"/>
                </a:srgbClr>
              </a:solidFill>
              <a:effectLst/>
              <a:uLnTx/>
              <a:uFillTx/>
              <a:ea typeface="+mn-ea"/>
              <a:cs typeface="+mn-cs"/>
            </a:endParaRPr>
          </a:p>
        </p:txBody>
      </p:sp>
      <p:cxnSp>
        <p:nvCxnSpPr>
          <p:cNvPr id="19" name="Egyenes összekötő 18">
            <a:extLst>
              <a:ext uri="{FF2B5EF4-FFF2-40B4-BE49-F238E27FC236}">
                <a16:creationId xmlns:a16="http://schemas.microsoft.com/office/drawing/2014/main" id="{323B5834-2979-4C22-8449-80AD85C09362}"/>
              </a:ext>
            </a:extLst>
          </p:cNvPr>
          <p:cNvCxnSpPr>
            <a:cxnSpLocks/>
          </p:cNvCxnSpPr>
          <p:nvPr/>
        </p:nvCxnSpPr>
        <p:spPr>
          <a:xfrm flipH="1">
            <a:off x="4200626" y="2075157"/>
            <a:ext cx="60652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églalap 19">
            <a:extLst>
              <a:ext uri="{FF2B5EF4-FFF2-40B4-BE49-F238E27FC236}">
                <a16:creationId xmlns:a16="http://schemas.microsoft.com/office/drawing/2014/main" id="{32490F47-0F52-4B60-82A5-6EF6704FB6D6}"/>
              </a:ext>
            </a:extLst>
          </p:cNvPr>
          <p:cNvSpPr/>
          <p:nvPr/>
        </p:nvSpPr>
        <p:spPr>
          <a:xfrm>
            <a:off x="0" y="1533614"/>
            <a:ext cx="4161939" cy="42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303030"/>
                </a:solidFill>
                <a:effectLst/>
                <a:uLnTx/>
                <a:uFillTx/>
                <a:latin typeface="Work Sans" panose="00000500000000000000" pitchFamily="2" charset="-18"/>
                <a:ea typeface="+mn-ea"/>
                <a:cs typeface="+mn-cs"/>
              </a:rPr>
              <a:t>Delivered new mechanistic insights to analyze potential combination partners</a:t>
            </a:r>
          </a:p>
        </p:txBody>
      </p:sp>
      <p:sp>
        <p:nvSpPr>
          <p:cNvPr id="21" name="Téglalap 20">
            <a:extLst>
              <a:ext uri="{FF2B5EF4-FFF2-40B4-BE49-F238E27FC236}">
                <a16:creationId xmlns:a16="http://schemas.microsoft.com/office/drawing/2014/main" id="{7A18CF16-2F88-467F-8365-B84ECDB4395A}"/>
              </a:ext>
            </a:extLst>
          </p:cNvPr>
          <p:cNvSpPr/>
          <p:nvPr/>
        </p:nvSpPr>
        <p:spPr>
          <a:xfrm>
            <a:off x="4194335" y="1654954"/>
            <a:ext cx="648000" cy="178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FFFFFF"/>
              </a:solidFill>
              <a:effectLst/>
              <a:uLnTx/>
              <a:uFillTx/>
              <a:latin typeface="Work Sans"/>
              <a:ea typeface="+mn-ea"/>
              <a:cs typeface="+mn-cs"/>
            </a:endParaRPr>
          </a:p>
        </p:txBody>
      </p:sp>
      <p:sp>
        <p:nvSpPr>
          <p:cNvPr id="22" name="Ellipszis 21">
            <a:extLst>
              <a:ext uri="{FF2B5EF4-FFF2-40B4-BE49-F238E27FC236}">
                <a16:creationId xmlns:a16="http://schemas.microsoft.com/office/drawing/2014/main" id="{60839EDE-B196-4ADE-89D7-282241FBA5BD}"/>
              </a:ext>
            </a:extLst>
          </p:cNvPr>
          <p:cNvSpPr/>
          <p:nvPr/>
        </p:nvSpPr>
        <p:spPr>
          <a:xfrm>
            <a:off x="10528236" y="1561447"/>
            <a:ext cx="1280250" cy="36512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t>Pharma 1</a:t>
            </a:r>
            <a:endParaRPr lang="en-GB" sz="1200" dirty="0"/>
          </a:p>
        </p:txBody>
      </p:sp>
      <p:sp>
        <p:nvSpPr>
          <p:cNvPr id="23" name="Téglalap 22">
            <a:extLst>
              <a:ext uri="{FF2B5EF4-FFF2-40B4-BE49-F238E27FC236}">
                <a16:creationId xmlns:a16="http://schemas.microsoft.com/office/drawing/2014/main" id="{943D6DD1-2A4E-4994-955D-9EF02F10DCB7}"/>
              </a:ext>
            </a:extLst>
          </p:cNvPr>
          <p:cNvSpPr/>
          <p:nvPr/>
        </p:nvSpPr>
        <p:spPr>
          <a:xfrm>
            <a:off x="296070" y="1435130"/>
            <a:ext cx="11510593" cy="642208"/>
          </a:xfrm>
          <a:prstGeom prst="rect">
            <a:avLst/>
          </a:prstGeom>
          <a:noFill/>
          <a:ln w="381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Ellipszis 23">
            <a:extLst>
              <a:ext uri="{FF2B5EF4-FFF2-40B4-BE49-F238E27FC236}">
                <a16:creationId xmlns:a16="http://schemas.microsoft.com/office/drawing/2014/main" id="{B41C7905-A23F-492C-9595-CC21C1D0275B}"/>
              </a:ext>
            </a:extLst>
          </p:cNvPr>
          <p:cNvSpPr/>
          <p:nvPr/>
        </p:nvSpPr>
        <p:spPr>
          <a:xfrm>
            <a:off x="11675223" y="1284181"/>
            <a:ext cx="360000"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200" b="1" dirty="0">
                <a:solidFill>
                  <a:prstClr val="white"/>
                </a:solidFill>
                <a:latin typeface="Apercu-mono" panose="02000506030000020004" pitchFamily="50" charset="0"/>
              </a:rPr>
              <a:t>2</a:t>
            </a:r>
            <a:endParaRPr kumimoji="0" lang="en-US" sz="1200" b="1" i="0" u="none" strike="noStrike" kern="1200" cap="none" spc="0" normalizeH="0" baseline="0" noProof="0" dirty="0">
              <a:ln>
                <a:noFill/>
              </a:ln>
              <a:solidFill>
                <a:prstClr val="white"/>
              </a:solidFill>
              <a:effectLst/>
              <a:uLnTx/>
              <a:uFillTx/>
              <a:latin typeface="Apercu-mono" panose="02000506030000020004" pitchFamily="50" charset="0"/>
              <a:ea typeface="+mn-ea"/>
              <a:cs typeface="+mn-cs"/>
            </a:endParaRPr>
          </a:p>
        </p:txBody>
      </p:sp>
      <p:cxnSp>
        <p:nvCxnSpPr>
          <p:cNvPr id="26" name="Egyenes összekötő 25">
            <a:extLst>
              <a:ext uri="{FF2B5EF4-FFF2-40B4-BE49-F238E27FC236}">
                <a16:creationId xmlns:a16="http://schemas.microsoft.com/office/drawing/2014/main" id="{DFF65F0F-0168-4A3A-8610-49158BBDD384}"/>
              </a:ext>
            </a:extLst>
          </p:cNvPr>
          <p:cNvCxnSpPr>
            <a:cxnSpLocks/>
          </p:cNvCxnSpPr>
          <p:nvPr/>
        </p:nvCxnSpPr>
        <p:spPr>
          <a:xfrm>
            <a:off x="4161939" y="1455981"/>
            <a:ext cx="0" cy="549902"/>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33ADE01E-2ED8-4153-AD7B-B3C14890018E}"/>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320188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1524000" y="2151157"/>
            <a:ext cx="9144000" cy="2219353"/>
          </a:xfrm>
        </p:spPr>
        <p:txBody>
          <a:bodyPr>
            <a:noAutofit/>
          </a:bodyPr>
          <a:lstStyle/>
          <a:p>
            <a:pPr>
              <a:lnSpc>
                <a:spcPct val="150000"/>
              </a:lnSpc>
            </a:pPr>
            <a:r>
              <a:rPr lang="hu-HU" sz="3600" b="1">
                <a:latin typeface="Work Sans Light" panose="00000400000000000000" pitchFamily="2" charset="0"/>
              </a:rPr>
              <a:t>1. Miért van szükség a Turbine-ra?</a:t>
            </a:r>
            <a:br>
              <a:rPr lang="hu-HU" sz="3600" b="1">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2. A Turbine technológiájának bemutatása</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3. Felhasználási területek áttekintése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4. Bevezetés a kombinációs terápiák tervezésébe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5. Példa projektek a területen</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EA7F0C36-1542-4DD7-A9D1-C85D34EBB331}"/>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689738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B0505A4C-00C8-4D24-8787-991050738DE1}"/>
              </a:ext>
            </a:extLst>
          </p:cNvPr>
          <p:cNvSpPr/>
          <p:nvPr/>
        </p:nvSpPr>
        <p:spPr>
          <a:xfrm>
            <a:off x="482621" y="1491333"/>
            <a:ext cx="11189097" cy="4639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303030"/>
              </a:solidFill>
              <a:effectLst/>
              <a:uLnTx/>
              <a:uFillTx/>
              <a:latin typeface="Work Sans"/>
              <a:ea typeface="+mn-ea"/>
              <a:cs typeface="+mn-cs"/>
            </a:endParaRP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08570" y="148767"/>
            <a:ext cx="10515600" cy="790343"/>
          </a:xfrm>
        </p:spPr>
        <p:txBody>
          <a:bodyPr anchor="t" anchorCtr="0">
            <a:noAutofit/>
          </a:bodyPr>
          <a:lstStyle/>
          <a:p>
            <a:pPr lvl="0"/>
            <a:r>
              <a:rPr lang="hu-HU" sz="3200" dirty="0">
                <a:solidFill>
                  <a:schemeClr val="bg2">
                    <a:lumMod val="25000"/>
                  </a:schemeClr>
                </a:solidFill>
                <a:latin typeface="Work Sans Light" panose="00000400000000000000" pitchFamily="2" charset="0"/>
              </a:rPr>
              <a:t>2. példa | DDR inhibitor kombináció tervezés</a:t>
            </a:r>
            <a:br>
              <a:rPr lang="hu-HU" sz="3200" dirty="0">
                <a:solidFill>
                  <a:schemeClr val="bg2">
                    <a:lumMod val="25000"/>
                  </a:schemeClr>
                </a:solidFill>
                <a:latin typeface="Work Sans Light" panose="00000400000000000000" pitchFamily="2" charset="0"/>
              </a:rPr>
            </a:br>
            <a:r>
              <a:rPr lang="hu-HU" sz="3200" i="1" dirty="0" err="1">
                <a:solidFill>
                  <a:schemeClr val="bg2">
                    <a:lumMod val="25000"/>
                  </a:schemeClr>
                </a:solidFill>
                <a:latin typeface="Work Sans Light" panose="00000400000000000000" pitchFamily="2" charset="0"/>
              </a:rPr>
              <a:t>Szinergisztikus</a:t>
            </a:r>
            <a:r>
              <a:rPr lang="hu-HU" sz="3200" i="1" dirty="0">
                <a:solidFill>
                  <a:schemeClr val="bg2">
                    <a:lumMod val="25000"/>
                  </a:schemeClr>
                </a:solidFill>
                <a:latin typeface="Work Sans Light" panose="00000400000000000000" pitchFamily="2" charset="0"/>
              </a:rPr>
              <a:t> kombinációk keresése </a:t>
            </a:r>
            <a:endParaRPr lang="en-US" sz="3200" i="1" dirty="0">
              <a:solidFill>
                <a:schemeClr val="bg2">
                  <a:lumMod val="25000"/>
                </a:schemeClr>
              </a:solidFill>
              <a:latin typeface="Work Sans Light" panose="00000400000000000000" pitchFamily="2" charset="0"/>
            </a:endParaRPr>
          </a:p>
        </p:txBody>
      </p:sp>
      <p:pic>
        <p:nvPicPr>
          <p:cNvPr id="18" name="Picture 1">
            <a:extLst>
              <a:ext uri="{FF2B5EF4-FFF2-40B4-BE49-F238E27FC236}">
                <a16:creationId xmlns:a16="http://schemas.microsoft.com/office/drawing/2014/main" id="{D25CA982-D0E9-4696-B125-32F394D043F6}"/>
              </a:ext>
            </a:extLst>
          </p:cNvPr>
          <p:cNvPicPr>
            <a:picLocks noChangeAspect="1"/>
          </p:cNvPicPr>
          <p:nvPr/>
        </p:nvPicPr>
        <p:blipFill rotWithShape="1">
          <a:blip r:embed="rId2"/>
          <a:srcRect l="5733" b="18195"/>
          <a:stretch/>
        </p:blipFill>
        <p:spPr>
          <a:xfrm>
            <a:off x="722178" y="1621971"/>
            <a:ext cx="10301750" cy="4257098"/>
          </a:xfrm>
          <a:prstGeom prst="rect">
            <a:avLst/>
          </a:prstGeom>
        </p:spPr>
      </p:pic>
      <p:sp>
        <p:nvSpPr>
          <p:cNvPr id="25" name="Téglalap 1">
            <a:extLst>
              <a:ext uri="{FF2B5EF4-FFF2-40B4-BE49-F238E27FC236}">
                <a16:creationId xmlns:a16="http://schemas.microsoft.com/office/drawing/2014/main" id="{9ED21E97-200B-4B62-ACCC-974B6132E0F7}"/>
              </a:ext>
            </a:extLst>
          </p:cNvPr>
          <p:cNvSpPr/>
          <p:nvPr/>
        </p:nvSpPr>
        <p:spPr>
          <a:xfrm>
            <a:off x="482621" y="5941374"/>
            <a:ext cx="10541305" cy="16671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200" dirty="0">
                <a:solidFill>
                  <a:schemeClr val="tx1"/>
                </a:solidFill>
                <a:ea typeface="Apercu" charset="0"/>
                <a:cs typeface="Apercu" charset="0"/>
              </a:rPr>
              <a:t>Compound combination (grouped by similarity)</a:t>
            </a:r>
            <a:endParaRPr lang="hu-HU" sz="1200" dirty="0">
              <a:solidFill>
                <a:schemeClr val="tx1">
                  <a:lumMod val="75000"/>
                  <a:lumOff val="25000"/>
                </a:schemeClr>
              </a:solidFill>
              <a:ea typeface="Apercu" charset="0"/>
              <a:cs typeface="Apercu" charset="0"/>
            </a:endParaRPr>
          </a:p>
        </p:txBody>
      </p:sp>
      <p:pic>
        <p:nvPicPr>
          <p:cNvPr id="27" name="Picture 3">
            <a:extLst>
              <a:ext uri="{FF2B5EF4-FFF2-40B4-BE49-F238E27FC236}">
                <a16:creationId xmlns:a16="http://schemas.microsoft.com/office/drawing/2014/main" id="{981F89BE-D492-405E-94DE-F51F5253FDEE}"/>
              </a:ext>
            </a:extLst>
          </p:cNvPr>
          <p:cNvPicPr>
            <a:picLocks noChangeAspect="1"/>
          </p:cNvPicPr>
          <p:nvPr/>
        </p:nvPicPr>
        <p:blipFill>
          <a:blip r:embed="rId3"/>
          <a:stretch>
            <a:fillRect/>
          </a:stretch>
        </p:blipFill>
        <p:spPr>
          <a:xfrm>
            <a:off x="11023926" y="1491333"/>
            <a:ext cx="552450" cy="3371850"/>
          </a:xfrm>
          <a:prstGeom prst="rect">
            <a:avLst/>
          </a:prstGeom>
        </p:spPr>
      </p:pic>
      <p:sp>
        <p:nvSpPr>
          <p:cNvPr id="28" name="Téglalap 1">
            <a:extLst>
              <a:ext uri="{FF2B5EF4-FFF2-40B4-BE49-F238E27FC236}">
                <a16:creationId xmlns:a16="http://schemas.microsoft.com/office/drawing/2014/main" id="{0BB1463D-4CEE-41E2-8B3E-C02F4863C541}"/>
              </a:ext>
            </a:extLst>
          </p:cNvPr>
          <p:cNvSpPr/>
          <p:nvPr/>
        </p:nvSpPr>
        <p:spPr>
          <a:xfrm rot="16200000">
            <a:off x="-1545642" y="3759775"/>
            <a:ext cx="4382476" cy="15316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200" dirty="0">
                <a:solidFill>
                  <a:schemeClr val="tx1"/>
                </a:solidFill>
              </a:rPr>
              <a:t>Cell lines</a:t>
            </a:r>
            <a:endParaRPr lang="hu-HU" sz="1200" dirty="0">
              <a:solidFill>
                <a:schemeClr val="tx1"/>
              </a:solidFill>
            </a:endParaRPr>
          </a:p>
        </p:txBody>
      </p:sp>
      <p:sp>
        <p:nvSpPr>
          <p:cNvPr id="29" name="Téglalap 1">
            <a:extLst>
              <a:ext uri="{FF2B5EF4-FFF2-40B4-BE49-F238E27FC236}">
                <a16:creationId xmlns:a16="http://schemas.microsoft.com/office/drawing/2014/main" id="{2BA2E0C3-4634-43EC-B85A-53577AFA61D9}"/>
              </a:ext>
            </a:extLst>
          </p:cNvPr>
          <p:cNvSpPr/>
          <p:nvPr/>
        </p:nvSpPr>
        <p:spPr>
          <a:xfrm>
            <a:off x="2440047" y="1499876"/>
            <a:ext cx="6239411" cy="20525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dirty="0">
                <a:solidFill>
                  <a:schemeClr val="tx1"/>
                </a:solidFill>
                <a:ea typeface="Apercu" charset="0"/>
                <a:cs typeface="Apercu" charset="0"/>
              </a:rPr>
              <a:t>Bliss_max_IC50 scores for combination-cell line pairs</a:t>
            </a:r>
            <a:endParaRPr lang="hu-HU" sz="1400" dirty="0">
              <a:solidFill>
                <a:schemeClr val="tx1"/>
              </a:solidFill>
              <a:ea typeface="Apercu" charset="0"/>
              <a:cs typeface="Apercu" charset="0"/>
            </a:endParaRPr>
          </a:p>
        </p:txBody>
      </p:sp>
      <p:sp>
        <p:nvSpPr>
          <p:cNvPr id="12" name="Footer Placeholder 3">
            <a:extLst>
              <a:ext uri="{FF2B5EF4-FFF2-40B4-BE49-F238E27FC236}">
                <a16:creationId xmlns:a16="http://schemas.microsoft.com/office/drawing/2014/main" id="{2626B4A2-F46F-4E8D-B41B-D2C8E03EC956}"/>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3241353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303030"/>
              </a:solidFill>
              <a:effectLst/>
              <a:uLnTx/>
              <a:uFillTx/>
              <a:latin typeface="Work Sans"/>
              <a:ea typeface="+mn-ea"/>
              <a:cs typeface="+mn-cs"/>
            </a:endParaRP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08570" y="148767"/>
            <a:ext cx="10515600" cy="790343"/>
          </a:xfrm>
        </p:spPr>
        <p:txBody>
          <a:bodyPr anchor="t" anchorCtr="0">
            <a:noAutofit/>
          </a:bodyPr>
          <a:lstStyle/>
          <a:p>
            <a:pPr lvl="0"/>
            <a:r>
              <a:rPr lang="hu-HU" sz="3200" dirty="0">
                <a:solidFill>
                  <a:schemeClr val="bg2">
                    <a:lumMod val="25000"/>
                  </a:schemeClr>
                </a:solidFill>
                <a:latin typeface="Work Sans Light" panose="00000400000000000000" pitchFamily="2" charset="0"/>
              </a:rPr>
              <a:t>2. példa | DDR inhibitor kombináció tervezés</a:t>
            </a:r>
            <a:br>
              <a:rPr lang="hu-HU" sz="3200" dirty="0">
                <a:solidFill>
                  <a:schemeClr val="bg2">
                    <a:lumMod val="25000"/>
                  </a:schemeClr>
                </a:solidFill>
                <a:latin typeface="Work Sans Light" panose="00000400000000000000" pitchFamily="2" charset="0"/>
              </a:rPr>
            </a:br>
            <a:r>
              <a:rPr lang="hu-HU" sz="3200" i="1" dirty="0">
                <a:solidFill>
                  <a:schemeClr val="bg2">
                    <a:lumMod val="25000"/>
                  </a:schemeClr>
                </a:solidFill>
                <a:latin typeface="Work Sans Light" panose="00000400000000000000" pitchFamily="2" charset="0"/>
              </a:rPr>
              <a:t>Kísérletesen </a:t>
            </a:r>
            <a:r>
              <a:rPr lang="hu-HU" sz="3200" i="1" dirty="0" err="1">
                <a:solidFill>
                  <a:schemeClr val="bg2">
                    <a:lumMod val="25000"/>
                  </a:schemeClr>
                </a:solidFill>
                <a:latin typeface="Work Sans Light" panose="00000400000000000000" pitchFamily="2" charset="0"/>
              </a:rPr>
              <a:t>validált</a:t>
            </a:r>
            <a:r>
              <a:rPr lang="hu-HU" sz="3200" i="1" dirty="0">
                <a:solidFill>
                  <a:schemeClr val="bg2">
                    <a:lumMod val="25000"/>
                  </a:schemeClr>
                </a:solidFill>
                <a:latin typeface="Work Sans Light" panose="00000400000000000000" pitchFamily="2" charset="0"/>
              </a:rPr>
              <a:t> szinergia</a:t>
            </a:r>
            <a:endParaRPr lang="en-US" sz="3200" i="1" dirty="0">
              <a:solidFill>
                <a:schemeClr val="bg2">
                  <a:lumMod val="25000"/>
                </a:schemeClr>
              </a:solidFill>
              <a:latin typeface="Work Sans Light" panose="00000400000000000000" pitchFamily="2" charset="0"/>
            </a:endParaRPr>
          </a:p>
        </p:txBody>
      </p:sp>
      <p:pic>
        <p:nvPicPr>
          <p:cNvPr id="13" name="Picture 2">
            <a:extLst>
              <a:ext uri="{FF2B5EF4-FFF2-40B4-BE49-F238E27FC236}">
                <a16:creationId xmlns:a16="http://schemas.microsoft.com/office/drawing/2014/main" id="{655935DF-D004-4818-8212-0441A4805585}"/>
              </a:ext>
            </a:extLst>
          </p:cNvPr>
          <p:cNvPicPr>
            <a:picLocks noChangeAspect="1"/>
          </p:cNvPicPr>
          <p:nvPr/>
        </p:nvPicPr>
        <p:blipFill rotWithShape="1">
          <a:blip r:embed="rId2"/>
          <a:srcRect b="14449"/>
          <a:stretch/>
        </p:blipFill>
        <p:spPr>
          <a:xfrm>
            <a:off x="1337815" y="1409671"/>
            <a:ext cx="8743407" cy="4712378"/>
          </a:xfrm>
          <a:prstGeom prst="rect">
            <a:avLst/>
          </a:prstGeom>
        </p:spPr>
      </p:pic>
      <p:sp>
        <p:nvSpPr>
          <p:cNvPr id="14" name="Rectangle 3">
            <a:extLst>
              <a:ext uri="{FF2B5EF4-FFF2-40B4-BE49-F238E27FC236}">
                <a16:creationId xmlns:a16="http://schemas.microsoft.com/office/drawing/2014/main" id="{E5073082-0E52-48A0-B603-4FE3D25DFBA3}"/>
              </a:ext>
            </a:extLst>
          </p:cNvPr>
          <p:cNvSpPr/>
          <p:nvPr/>
        </p:nvSpPr>
        <p:spPr>
          <a:xfrm>
            <a:off x="1982251" y="1781336"/>
            <a:ext cx="278674" cy="4340714"/>
          </a:xfrm>
          <a:prstGeom prst="rect">
            <a:avLst/>
          </a:prstGeom>
          <a:ln w="19050">
            <a:solidFill>
              <a:srgbClr val="1EBEA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BA64A7D5-D9FC-466E-9C52-B949B8DBA87D}"/>
              </a:ext>
            </a:extLst>
          </p:cNvPr>
          <p:cNvSpPr/>
          <p:nvPr/>
        </p:nvSpPr>
        <p:spPr>
          <a:xfrm>
            <a:off x="2334948" y="1781336"/>
            <a:ext cx="278674" cy="4340714"/>
          </a:xfrm>
          <a:prstGeom prst="rect">
            <a:avLst/>
          </a:prstGeom>
          <a:ln w="19050">
            <a:solidFill>
              <a:srgbClr val="1EBEA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9">
            <a:extLst>
              <a:ext uri="{FF2B5EF4-FFF2-40B4-BE49-F238E27FC236}">
                <a16:creationId xmlns:a16="http://schemas.microsoft.com/office/drawing/2014/main" id="{89C460A9-1DB9-4DE8-9630-777B1C303090}"/>
              </a:ext>
            </a:extLst>
          </p:cNvPr>
          <p:cNvSpPr/>
          <p:nvPr/>
        </p:nvSpPr>
        <p:spPr>
          <a:xfrm>
            <a:off x="6815508" y="1781336"/>
            <a:ext cx="278674" cy="4340714"/>
          </a:xfrm>
          <a:prstGeom prst="rect">
            <a:avLst/>
          </a:prstGeom>
          <a:ln w="19050">
            <a:solidFill>
              <a:srgbClr val="FF69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0F3F2309-F913-47C1-BD1E-F0A2ECEC27A2}"/>
              </a:ext>
            </a:extLst>
          </p:cNvPr>
          <p:cNvSpPr/>
          <p:nvPr/>
        </p:nvSpPr>
        <p:spPr>
          <a:xfrm>
            <a:off x="2678936" y="1781335"/>
            <a:ext cx="278674" cy="4340714"/>
          </a:xfrm>
          <a:prstGeom prst="rect">
            <a:avLst/>
          </a:prstGeom>
          <a:ln w="19050">
            <a:solidFill>
              <a:srgbClr val="FF6964"/>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B570BA51-B590-46EB-8663-2E2A9B72AF6B}"/>
              </a:ext>
            </a:extLst>
          </p:cNvPr>
          <p:cNvSpPr/>
          <p:nvPr/>
        </p:nvSpPr>
        <p:spPr>
          <a:xfrm>
            <a:off x="3019912" y="1781335"/>
            <a:ext cx="278674" cy="4340714"/>
          </a:xfrm>
          <a:prstGeom prst="rect">
            <a:avLst/>
          </a:prstGeom>
          <a:ln w="19050">
            <a:solidFill>
              <a:srgbClr val="1EBEA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églalap 1">
            <a:extLst>
              <a:ext uri="{FF2B5EF4-FFF2-40B4-BE49-F238E27FC236}">
                <a16:creationId xmlns:a16="http://schemas.microsoft.com/office/drawing/2014/main" id="{B3F8A772-2CB3-4F5C-B23F-1726B272A586}"/>
              </a:ext>
            </a:extLst>
          </p:cNvPr>
          <p:cNvSpPr/>
          <p:nvPr/>
        </p:nvSpPr>
        <p:spPr>
          <a:xfrm>
            <a:off x="10044843" y="1409671"/>
            <a:ext cx="1520989" cy="5847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1" u="none" strike="noStrike" kern="1200" cap="none" spc="0" normalizeH="0" baseline="0" noProof="0" dirty="0">
                <a:ln>
                  <a:noFill/>
                </a:ln>
                <a:solidFill>
                  <a:srgbClr val="46B4AA"/>
                </a:solidFill>
                <a:effectLst/>
                <a:uLnTx/>
                <a:uFillTx/>
                <a:latin typeface="Apercu" panose="02000506040000020004" pitchFamily="50" charset="0"/>
                <a:ea typeface="Apercu" charset="0"/>
                <a:cs typeface="Apercu" charset="0"/>
              </a:rPr>
              <a:t>In silico </a:t>
            </a:r>
            <a:r>
              <a:rPr kumimoji="0" lang="en-US" sz="1000" b="0" i="0" u="none" strike="noStrike" kern="1200" cap="none" spc="0" normalizeH="0" baseline="0" noProof="0" dirty="0">
                <a:ln>
                  <a:noFill/>
                </a:ln>
                <a:solidFill>
                  <a:srgbClr val="46B4AA"/>
                </a:solidFill>
                <a:effectLst/>
                <a:uLnTx/>
                <a:uFillTx/>
                <a:latin typeface="Apercu" panose="02000506040000020004" pitchFamily="50" charset="0"/>
                <a:ea typeface="Apercu" charset="0"/>
                <a:cs typeface="Apercu" charset="0"/>
              </a:rPr>
              <a:t>synergy scores</a:t>
            </a:r>
            <a:endParaRPr kumimoji="0" lang="hu-HU" sz="1000" b="0" i="1" u="none" strike="noStrike" kern="1200" cap="none" spc="0" normalizeH="0" baseline="0" noProof="0" dirty="0">
              <a:ln>
                <a:noFill/>
              </a:ln>
              <a:solidFill>
                <a:srgbClr val="46B4AA"/>
              </a:solidFill>
              <a:effectLst/>
              <a:uLnTx/>
              <a:uFillTx/>
              <a:latin typeface="Apercu" panose="02000506040000020004" pitchFamily="50" charset="0"/>
              <a:ea typeface="Apercu" charset="0"/>
              <a:cs typeface="Apercu" charset="0"/>
            </a:endParaRPr>
          </a:p>
        </p:txBody>
      </p:sp>
      <p:sp>
        <p:nvSpPr>
          <p:cNvPr id="21" name="Téglalap 1">
            <a:extLst>
              <a:ext uri="{FF2B5EF4-FFF2-40B4-BE49-F238E27FC236}">
                <a16:creationId xmlns:a16="http://schemas.microsoft.com/office/drawing/2014/main" id="{CB23F325-10C4-4B4C-9C7F-AD3E86C394B1}"/>
              </a:ext>
            </a:extLst>
          </p:cNvPr>
          <p:cNvSpPr/>
          <p:nvPr/>
        </p:nvSpPr>
        <p:spPr>
          <a:xfrm>
            <a:off x="10023076" y="1994446"/>
            <a:ext cx="1542756" cy="5847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ctr"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1" u="none" strike="noStrike" kern="1200" cap="none" spc="0" normalizeH="0" baseline="0" noProof="0" dirty="0">
                <a:ln>
                  <a:noFill/>
                </a:ln>
                <a:solidFill>
                  <a:srgbClr val="C00000"/>
                </a:solidFill>
                <a:effectLst/>
                <a:uLnTx/>
                <a:uFillTx/>
                <a:latin typeface="Apercu" panose="02000506040000020004" pitchFamily="50" charset="0"/>
                <a:ea typeface="Apercu" charset="0"/>
                <a:cs typeface="Apercu" charset="0"/>
              </a:rPr>
              <a:t>In vitro </a:t>
            </a:r>
            <a:r>
              <a:rPr kumimoji="0" lang="en-US" sz="1000" b="0" i="0" u="none" strike="noStrike" kern="1200" cap="none" spc="0" normalizeH="0" baseline="0" noProof="0" dirty="0">
                <a:ln>
                  <a:noFill/>
                </a:ln>
                <a:solidFill>
                  <a:srgbClr val="C00000"/>
                </a:solidFill>
                <a:effectLst/>
                <a:uLnTx/>
                <a:uFillTx/>
                <a:latin typeface="Apercu" panose="02000506040000020004" pitchFamily="50" charset="0"/>
                <a:ea typeface="Apercu" charset="0"/>
                <a:cs typeface="Apercu" charset="0"/>
              </a:rPr>
              <a:t>synergy scores normalized to 0-1 range</a:t>
            </a:r>
            <a:endParaRPr kumimoji="0" lang="hu-HU" sz="1000" b="0" i="1" u="none" strike="noStrike" kern="1200" cap="none" spc="0" normalizeH="0" baseline="0" noProof="0" dirty="0">
              <a:ln>
                <a:noFill/>
              </a:ln>
              <a:solidFill>
                <a:srgbClr val="C00000"/>
              </a:solidFill>
              <a:effectLst/>
              <a:uLnTx/>
              <a:uFillTx/>
              <a:latin typeface="Apercu" panose="02000506040000020004" pitchFamily="50" charset="0"/>
              <a:ea typeface="Apercu" charset="0"/>
              <a:cs typeface="Apercu" charset="0"/>
            </a:endParaRPr>
          </a:p>
        </p:txBody>
      </p:sp>
      <p:sp>
        <p:nvSpPr>
          <p:cNvPr id="18" name="Footer Placeholder 3">
            <a:extLst>
              <a:ext uri="{FF2B5EF4-FFF2-40B4-BE49-F238E27FC236}">
                <a16:creationId xmlns:a16="http://schemas.microsoft.com/office/drawing/2014/main" id="{A8E2A52D-1200-4193-A810-A48DC8F74319}"/>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463750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917636CC-1404-4DF8-ABF8-6B383B743D7C}"/>
              </a:ext>
            </a:extLst>
          </p:cNvPr>
          <p:cNvSpPr/>
          <p:nvPr/>
        </p:nvSpPr>
        <p:spPr>
          <a:xfrm>
            <a:off x="1036017" y="1101256"/>
            <a:ext cx="10087086" cy="549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4">
            <a:extLst>
              <a:ext uri="{FF2B5EF4-FFF2-40B4-BE49-F238E27FC236}">
                <a16:creationId xmlns:a16="http://schemas.microsoft.com/office/drawing/2014/main" id="{96E615F4-0CC1-44CE-8C18-4ED53DFD5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831" y="1101256"/>
            <a:ext cx="10087086" cy="6052252"/>
          </a:xfrm>
          <a:prstGeom prst="rect">
            <a:avLst/>
          </a:prstGeom>
        </p:spPr>
      </p:pic>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40" name="Text Placeholder 88">
            <a:extLst>
              <a:ext uri="{FF2B5EF4-FFF2-40B4-BE49-F238E27FC236}">
                <a16:creationId xmlns:a16="http://schemas.microsoft.com/office/drawing/2014/main" id="{9693E60E-2C08-4A55-85B2-6AC23172442E}"/>
              </a:ext>
            </a:extLst>
          </p:cNvPr>
          <p:cNvSpPr txBox="1">
            <a:spLocks/>
          </p:cNvSpPr>
          <p:nvPr/>
        </p:nvSpPr>
        <p:spPr>
          <a:xfrm>
            <a:off x="722178" y="6131235"/>
            <a:ext cx="4309501" cy="1448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303030"/>
              </a:solidFill>
              <a:effectLst/>
              <a:uLnTx/>
              <a:uFillTx/>
              <a:latin typeface="Work Sans"/>
              <a:ea typeface="+mn-ea"/>
              <a:cs typeface="+mn-cs"/>
            </a:endParaRPr>
          </a:p>
        </p:txBody>
      </p:sp>
      <p:sp>
        <p:nvSpPr>
          <p:cNvPr id="41" name="Title 5">
            <a:extLst>
              <a:ext uri="{FF2B5EF4-FFF2-40B4-BE49-F238E27FC236}">
                <a16:creationId xmlns:a16="http://schemas.microsoft.com/office/drawing/2014/main" id="{438E8594-1E4F-4B9D-B136-8BD300A35C60}"/>
              </a:ext>
            </a:extLst>
          </p:cNvPr>
          <p:cNvSpPr>
            <a:spLocks noGrp="1"/>
          </p:cNvSpPr>
          <p:nvPr>
            <p:ph type="title"/>
          </p:nvPr>
        </p:nvSpPr>
        <p:spPr>
          <a:xfrm>
            <a:off x="808570" y="148767"/>
            <a:ext cx="10515600" cy="790343"/>
          </a:xfrm>
        </p:spPr>
        <p:txBody>
          <a:bodyPr anchor="t" anchorCtr="0">
            <a:noAutofit/>
          </a:bodyPr>
          <a:lstStyle/>
          <a:p>
            <a:pPr lvl="0"/>
            <a:r>
              <a:rPr lang="hu-HU" sz="3200" dirty="0">
                <a:solidFill>
                  <a:schemeClr val="bg2">
                    <a:lumMod val="25000"/>
                  </a:schemeClr>
                </a:solidFill>
                <a:latin typeface="Work Sans Light" panose="00000400000000000000" pitchFamily="2" charset="0"/>
              </a:rPr>
              <a:t>2. példa | DDR inhibitor kombináció tervezés</a:t>
            </a:r>
            <a:br>
              <a:rPr lang="hu-HU" sz="3200" dirty="0">
                <a:solidFill>
                  <a:schemeClr val="bg2">
                    <a:lumMod val="25000"/>
                  </a:schemeClr>
                </a:solidFill>
                <a:latin typeface="Work Sans Light" panose="00000400000000000000" pitchFamily="2" charset="0"/>
              </a:rPr>
            </a:br>
            <a:r>
              <a:rPr lang="hu-HU" sz="3200" i="1" dirty="0">
                <a:solidFill>
                  <a:schemeClr val="bg2">
                    <a:lumMod val="25000"/>
                  </a:schemeClr>
                </a:solidFill>
                <a:latin typeface="Work Sans Light" panose="00000400000000000000" pitchFamily="2" charset="0"/>
              </a:rPr>
              <a:t>Mechanisztikus megértés</a:t>
            </a:r>
            <a:endParaRPr lang="en-US" sz="3200" i="1" dirty="0">
              <a:solidFill>
                <a:schemeClr val="bg2">
                  <a:lumMod val="25000"/>
                </a:schemeClr>
              </a:solidFill>
              <a:latin typeface="Work Sans Light" panose="00000400000000000000" pitchFamily="2" charset="0"/>
            </a:endParaRPr>
          </a:p>
        </p:txBody>
      </p:sp>
      <p:sp>
        <p:nvSpPr>
          <p:cNvPr id="22" name="Téglalap 1">
            <a:extLst>
              <a:ext uri="{FF2B5EF4-FFF2-40B4-BE49-F238E27FC236}">
                <a16:creationId xmlns:a16="http://schemas.microsoft.com/office/drawing/2014/main" id="{D037E3C2-AE8E-43E5-ACF5-4731A25BAE08}"/>
              </a:ext>
            </a:extLst>
          </p:cNvPr>
          <p:cNvSpPr/>
          <p:nvPr/>
        </p:nvSpPr>
        <p:spPr>
          <a:xfrm>
            <a:off x="2196663" y="3604586"/>
            <a:ext cx="1138496" cy="225935"/>
          </a:xfrm>
          <a:prstGeom prst="rect">
            <a:avLst/>
          </a:prstGeom>
          <a:solidFill>
            <a:schemeClr val="accent3">
              <a:alpha val="9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CÉLPONT</a:t>
            </a:r>
            <a:endParaRPr kumimoji="0" lang="en-US" sz="16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endParaRPr>
          </a:p>
        </p:txBody>
      </p:sp>
      <p:sp>
        <p:nvSpPr>
          <p:cNvPr id="23" name="Téglalap 1">
            <a:extLst>
              <a:ext uri="{FF2B5EF4-FFF2-40B4-BE49-F238E27FC236}">
                <a16:creationId xmlns:a16="http://schemas.microsoft.com/office/drawing/2014/main" id="{730F959E-B5EA-488E-9829-918327659AD1}"/>
              </a:ext>
            </a:extLst>
          </p:cNvPr>
          <p:cNvSpPr/>
          <p:nvPr/>
        </p:nvSpPr>
        <p:spPr>
          <a:xfrm>
            <a:off x="4893389" y="1926601"/>
            <a:ext cx="1060208" cy="264866"/>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PIK3CD</a:t>
            </a:r>
            <a:r>
              <a:rPr kumimoji="0" lang="hu-HU"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i</a:t>
            </a:r>
            <a:endPar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endParaRPr>
          </a:p>
        </p:txBody>
      </p:sp>
      <p:sp>
        <p:nvSpPr>
          <p:cNvPr id="24" name="Téglalap 1">
            <a:extLst>
              <a:ext uri="{FF2B5EF4-FFF2-40B4-BE49-F238E27FC236}">
                <a16:creationId xmlns:a16="http://schemas.microsoft.com/office/drawing/2014/main" id="{C0CB7023-8803-4BB0-AD47-8314F3A7179E}"/>
              </a:ext>
            </a:extLst>
          </p:cNvPr>
          <p:cNvSpPr/>
          <p:nvPr/>
        </p:nvSpPr>
        <p:spPr>
          <a:xfrm>
            <a:off x="6698659" y="4416827"/>
            <a:ext cx="730685" cy="256969"/>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BCL2</a:t>
            </a:r>
          </a:p>
        </p:txBody>
      </p:sp>
      <p:sp>
        <p:nvSpPr>
          <p:cNvPr id="25" name="Téglalap 1">
            <a:extLst>
              <a:ext uri="{FF2B5EF4-FFF2-40B4-BE49-F238E27FC236}">
                <a16:creationId xmlns:a16="http://schemas.microsoft.com/office/drawing/2014/main" id="{FA97D420-C78E-4C98-8239-0A74C7E23701}"/>
              </a:ext>
            </a:extLst>
          </p:cNvPr>
          <p:cNvSpPr/>
          <p:nvPr/>
        </p:nvSpPr>
        <p:spPr>
          <a:xfrm>
            <a:off x="7086898" y="5376848"/>
            <a:ext cx="730685" cy="256969"/>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BIM</a:t>
            </a:r>
          </a:p>
        </p:txBody>
      </p:sp>
      <p:sp>
        <p:nvSpPr>
          <p:cNvPr id="26" name="Téglalap 1">
            <a:extLst>
              <a:ext uri="{FF2B5EF4-FFF2-40B4-BE49-F238E27FC236}">
                <a16:creationId xmlns:a16="http://schemas.microsoft.com/office/drawing/2014/main" id="{88E9C3E8-3730-4D53-85CC-CAD2FC3F077D}"/>
              </a:ext>
            </a:extLst>
          </p:cNvPr>
          <p:cNvSpPr/>
          <p:nvPr/>
        </p:nvSpPr>
        <p:spPr>
          <a:xfrm>
            <a:off x="8987395" y="4080395"/>
            <a:ext cx="806175" cy="256055"/>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BAD</a:t>
            </a:r>
          </a:p>
        </p:txBody>
      </p:sp>
      <p:sp>
        <p:nvSpPr>
          <p:cNvPr id="27" name="Téglalap 1">
            <a:extLst>
              <a:ext uri="{FF2B5EF4-FFF2-40B4-BE49-F238E27FC236}">
                <a16:creationId xmlns:a16="http://schemas.microsoft.com/office/drawing/2014/main" id="{5BC0BF61-5655-4330-8401-75838C5AD10A}"/>
              </a:ext>
            </a:extLst>
          </p:cNvPr>
          <p:cNvSpPr/>
          <p:nvPr/>
        </p:nvSpPr>
        <p:spPr>
          <a:xfrm>
            <a:off x="7169005" y="3947891"/>
            <a:ext cx="806175" cy="256056"/>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AKT1</a:t>
            </a:r>
          </a:p>
        </p:txBody>
      </p:sp>
      <p:sp>
        <p:nvSpPr>
          <p:cNvPr id="28" name="Téglalap 1">
            <a:extLst>
              <a:ext uri="{FF2B5EF4-FFF2-40B4-BE49-F238E27FC236}">
                <a16:creationId xmlns:a16="http://schemas.microsoft.com/office/drawing/2014/main" id="{01CBCBDB-9841-4E7D-94CA-8AEE61DF859C}"/>
              </a:ext>
            </a:extLst>
          </p:cNvPr>
          <p:cNvSpPr/>
          <p:nvPr/>
        </p:nvSpPr>
        <p:spPr>
          <a:xfrm>
            <a:off x="7274711" y="1911596"/>
            <a:ext cx="1002848" cy="256969"/>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PIK3CA</a:t>
            </a:r>
            <a:r>
              <a:rPr kumimoji="0" lang="hu-HU"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i</a:t>
            </a:r>
            <a:endPar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endParaRPr>
          </a:p>
        </p:txBody>
      </p:sp>
      <p:sp>
        <p:nvSpPr>
          <p:cNvPr id="29" name="Téglalap 1">
            <a:extLst>
              <a:ext uri="{FF2B5EF4-FFF2-40B4-BE49-F238E27FC236}">
                <a16:creationId xmlns:a16="http://schemas.microsoft.com/office/drawing/2014/main" id="{7051C793-46A4-4994-B67E-4A49B17D03C6}"/>
              </a:ext>
            </a:extLst>
          </p:cNvPr>
          <p:cNvSpPr/>
          <p:nvPr/>
        </p:nvSpPr>
        <p:spPr>
          <a:xfrm>
            <a:off x="8485970" y="2456857"/>
            <a:ext cx="1112327" cy="256055"/>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PIK3CG</a:t>
            </a:r>
            <a:r>
              <a:rPr kumimoji="0" lang="hu-HU"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i</a:t>
            </a:r>
            <a:endPar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endParaRPr>
          </a:p>
        </p:txBody>
      </p:sp>
      <p:sp>
        <p:nvSpPr>
          <p:cNvPr id="30" name="Téglalap 1">
            <a:extLst>
              <a:ext uri="{FF2B5EF4-FFF2-40B4-BE49-F238E27FC236}">
                <a16:creationId xmlns:a16="http://schemas.microsoft.com/office/drawing/2014/main" id="{AEFF9EFA-BEB6-4881-A5CA-A8A135520DB9}"/>
              </a:ext>
            </a:extLst>
          </p:cNvPr>
          <p:cNvSpPr/>
          <p:nvPr/>
        </p:nvSpPr>
        <p:spPr>
          <a:xfrm>
            <a:off x="6475692" y="2786376"/>
            <a:ext cx="806176" cy="256057"/>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PIP3</a:t>
            </a:r>
          </a:p>
        </p:txBody>
      </p:sp>
      <p:sp>
        <p:nvSpPr>
          <p:cNvPr id="31" name="Téglalap 1">
            <a:extLst>
              <a:ext uri="{FF2B5EF4-FFF2-40B4-BE49-F238E27FC236}">
                <a16:creationId xmlns:a16="http://schemas.microsoft.com/office/drawing/2014/main" id="{F17E1DE5-51B9-4901-BB01-B0C8C1F23B09}"/>
              </a:ext>
            </a:extLst>
          </p:cNvPr>
          <p:cNvSpPr/>
          <p:nvPr/>
        </p:nvSpPr>
        <p:spPr>
          <a:xfrm>
            <a:off x="2007476" y="6076707"/>
            <a:ext cx="2510743" cy="225935"/>
          </a:xfrm>
          <a:prstGeom prst="rect">
            <a:avLst/>
          </a:prstGeom>
          <a:solidFill>
            <a:srgbClr val="595959">
              <a:alpha val="9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hu-HU" sz="1800" b="0" i="0" u="none" strike="noStrike" kern="1200" cap="none" spc="0" normalizeH="0" baseline="0" noProof="0" dirty="0" err="1">
                <a:ln>
                  <a:noFill/>
                </a:ln>
                <a:solidFill>
                  <a:prstClr val="white"/>
                </a:solidFill>
                <a:effectLst/>
                <a:uLnTx/>
                <a:uFillTx/>
                <a:latin typeface="Apercu" panose="02000506040000020004" pitchFamily="50" charset="0"/>
                <a:ea typeface="Apercu" charset="0"/>
                <a:cs typeface="Apercu" charset="0"/>
              </a:rPr>
              <a:t>Mitotikus</a:t>
            </a:r>
            <a:r>
              <a:rPr kumimoji="0" lang="hu-HU"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rPr>
              <a:t> katasztrófa</a:t>
            </a:r>
            <a:endParaRPr kumimoji="0" lang="en-US" sz="1800" b="0" i="0" u="none" strike="noStrike" kern="1200" cap="none" spc="0" normalizeH="0" baseline="0" noProof="0" dirty="0">
              <a:ln>
                <a:noFill/>
              </a:ln>
              <a:solidFill>
                <a:prstClr val="white"/>
              </a:solidFill>
              <a:effectLst/>
              <a:uLnTx/>
              <a:uFillTx/>
              <a:latin typeface="Apercu" panose="02000506040000020004" pitchFamily="50" charset="0"/>
              <a:ea typeface="Apercu" charset="0"/>
              <a:cs typeface="Apercu" charset="0"/>
            </a:endParaRPr>
          </a:p>
        </p:txBody>
      </p:sp>
      <p:cxnSp>
        <p:nvCxnSpPr>
          <p:cNvPr id="32" name="Straight Arrow Connector 6">
            <a:extLst>
              <a:ext uri="{FF2B5EF4-FFF2-40B4-BE49-F238E27FC236}">
                <a16:creationId xmlns:a16="http://schemas.microsoft.com/office/drawing/2014/main" id="{F6AC7F1F-30B5-4A95-BA64-CDD726B1F250}"/>
              </a:ext>
            </a:extLst>
          </p:cNvPr>
          <p:cNvCxnSpPr>
            <a:cxnSpLocks/>
          </p:cNvCxnSpPr>
          <p:nvPr/>
        </p:nvCxnSpPr>
        <p:spPr>
          <a:xfrm>
            <a:off x="3497125" y="3875873"/>
            <a:ext cx="1141686" cy="2143852"/>
          </a:xfrm>
          <a:prstGeom prst="straightConnector1">
            <a:avLst/>
          </a:prstGeom>
          <a:ln w="38100">
            <a:solidFill>
              <a:srgbClr val="46B4AA"/>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7">
            <a:extLst>
              <a:ext uri="{FF2B5EF4-FFF2-40B4-BE49-F238E27FC236}">
                <a16:creationId xmlns:a16="http://schemas.microsoft.com/office/drawing/2014/main" id="{F1690796-69AC-446D-928D-35F83CA75078}"/>
              </a:ext>
            </a:extLst>
          </p:cNvPr>
          <p:cNvCxnSpPr>
            <a:cxnSpLocks/>
          </p:cNvCxnSpPr>
          <p:nvPr/>
        </p:nvCxnSpPr>
        <p:spPr>
          <a:xfrm flipV="1">
            <a:off x="4759117" y="5269969"/>
            <a:ext cx="2249186" cy="749756"/>
          </a:xfrm>
          <a:prstGeom prst="straightConnector1">
            <a:avLst/>
          </a:prstGeom>
          <a:ln w="38100">
            <a:solidFill>
              <a:srgbClr val="46B4A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8">
            <a:extLst>
              <a:ext uri="{FF2B5EF4-FFF2-40B4-BE49-F238E27FC236}">
                <a16:creationId xmlns:a16="http://schemas.microsoft.com/office/drawing/2014/main" id="{6F826383-A0ED-412F-A8A0-1E8D428EA60D}"/>
              </a:ext>
            </a:extLst>
          </p:cNvPr>
          <p:cNvCxnSpPr>
            <a:cxnSpLocks/>
          </p:cNvCxnSpPr>
          <p:nvPr/>
        </p:nvCxnSpPr>
        <p:spPr>
          <a:xfrm flipV="1">
            <a:off x="7143247" y="4801369"/>
            <a:ext cx="277243" cy="423231"/>
          </a:xfrm>
          <a:prstGeom prst="straightConnector1">
            <a:avLst/>
          </a:prstGeom>
          <a:ln w="38100">
            <a:solidFill>
              <a:srgbClr val="46B4AA"/>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41">
            <a:extLst>
              <a:ext uri="{FF2B5EF4-FFF2-40B4-BE49-F238E27FC236}">
                <a16:creationId xmlns:a16="http://schemas.microsoft.com/office/drawing/2014/main" id="{D596E028-8881-41BE-81A5-5337A6CBAD63}"/>
              </a:ext>
            </a:extLst>
          </p:cNvPr>
          <p:cNvCxnSpPr>
            <a:cxnSpLocks/>
          </p:cNvCxnSpPr>
          <p:nvPr/>
        </p:nvCxnSpPr>
        <p:spPr>
          <a:xfrm>
            <a:off x="6116805" y="2191467"/>
            <a:ext cx="1175564" cy="52626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42">
            <a:extLst>
              <a:ext uri="{FF2B5EF4-FFF2-40B4-BE49-F238E27FC236}">
                <a16:creationId xmlns:a16="http://schemas.microsoft.com/office/drawing/2014/main" id="{9B130686-47A7-46F0-B6AB-D5F51E85539B}"/>
              </a:ext>
            </a:extLst>
          </p:cNvPr>
          <p:cNvCxnSpPr>
            <a:cxnSpLocks/>
          </p:cNvCxnSpPr>
          <p:nvPr/>
        </p:nvCxnSpPr>
        <p:spPr>
          <a:xfrm>
            <a:off x="7169597" y="2247878"/>
            <a:ext cx="113882" cy="38513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45">
            <a:extLst>
              <a:ext uri="{FF2B5EF4-FFF2-40B4-BE49-F238E27FC236}">
                <a16:creationId xmlns:a16="http://schemas.microsoft.com/office/drawing/2014/main" id="{4EB300D5-79BA-417F-9124-9D93491143DD}"/>
              </a:ext>
            </a:extLst>
          </p:cNvPr>
          <p:cNvCxnSpPr>
            <a:cxnSpLocks/>
          </p:cNvCxnSpPr>
          <p:nvPr/>
        </p:nvCxnSpPr>
        <p:spPr>
          <a:xfrm flipH="1">
            <a:off x="7398120" y="2384859"/>
            <a:ext cx="1004834" cy="33983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51">
            <a:extLst>
              <a:ext uri="{FF2B5EF4-FFF2-40B4-BE49-F238E27FC236}">
                <a16:creationId xmlns:a16="http://schemas.microsoft.com/office/drawing/2014/main" id="{1A9A3A58-8CD3-439A-AE0A-9585E8521619}"/>
              </a:ext>
            </a:extLst>
          </p:cNvPr>
          <p:cNvCxnSpPr>
            <a:cxnSpLocks/>
          </p:cNvCxnSpPr>
          <p:nvPr/>
        </p:nvCxnSpPr>
        <p:spPr>
          <a:xfrm>
            <a:off x="7368694" y="2731550"/>
            <a:ext cx="770851" cy="140861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54">
            <a:extLst>
              <a:ext uri="{FF2B5EF4-FFF2-40B4-BE49-F238E27FC236}">
                <a16:creationId xmlns:a16="http://schemas.microsoft.com/office/drawing/2014/main" id="{3E7331EC-2F07-4680-A937-59944A648818}"/>
              </a:ext>
            </a:extLst>
          </p:cNvPr>
          <p:cNvCxnSpPr>
            <a:cxnSpLocks/>
          </p:cNvCxnSpPr>
          <p:nvPr/>
        </p:nvCxnSpPr>
        <p:spPr>
          <a:xfrm flipV="1">
            <a:off x="8224230" y="4048412"/>
            <a:ext cx="603945" cy="6734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57">
            <a:extLst>
              <a:ext uri="{FF2B5EF4-FFF2-40B4-BE49-F238E27FC236}">
                <a16:creationId xmlns:a16="http://schemas.microsoft.com/office/drawing/2014/main" id="{E73615DF-9124-4563-B384-2633DBD5570A}"/>
              </a:ext>
            </a:extLst>
          </p:cNvPr>
          <p:cNvCxnSpPr>
            <a:cxnSpLocks/>
          </p:cNvCxnSpPr>
          <p:nvPr/>
        </p:nvCxnSpPr>
        <p:spPr>
          <a:xfrm flipH="1">
            <a:off x="7608231" y="4140160"/>
            <a:ext cx="1255214" cy="55067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3" name="Ellipszis 42">
            <a:extLst>
              <a:ext uri="{FF2B5EF4-FFF2-40B4-BE49-F238E27FC236}">
                <a16:creationId xmlns:a16="http://schemas.microsoft.com/office/drawing/2014/main" id="{5A9939A8-1763-4EBE-942D-F6D4EBCF8DE9}"/>
              </a:ext>
            </a:extLst>
          </p:cNvPr>
          <p:cNvSpPr/>
          <p:nvPr/>
        </p:nvSpPr>
        <p:spPr>
          <a:xfrm>
            <a:off x="5985050" y="2085513"/>
            <a:ext cx="198000" cy="19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Ellipszis 43">
            <a:extLst>
              <a:ext uri="{FF2B5EF4-FFF2-40B4-BE49-F238E27FC236}">
                <a16:creationId xmlns:a16="http://schemas.microsoft.com/office/drawing/2014/main" id="{1F0EB783-9112-46E2-A8F9-C8CF64D25C2B}"/>
              </a:ext>
            </a:extLst>
          </p:cNvPr>
          <p:cNvSpPr/>
          <p:nvPr/>
        </p:nvSpPr>
        <p:spPr>
          <a:xfrm>
            <a:off x="7086898" y="2124182"/>
            <a:ext cx="198000" cy="19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llipszis 44">
            <a:extLst>
              <a:ext uri="{FF2B5EF4-FFF2-40B4-BE49-F238E27FC236}">
                <a16:creationId xmlns:a16="http://schemas.microsoft.com/office/drawing/2014/main" id="{CA9D4523-3D55-4493-9FE4-04408DE14FEB}"/>
              </a:ext>
            </a:extLst>
          </p:cNvPr>
          <p:cNvSpPr/>
          <p:nvPr/>
        </p:nvSpPr>
        <p:spPr>
          <a:xfrm>
            <a:off x="8310705" y="2278905"/>
            <a:ext cx="198000" cy="19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Ellipszis 45">
            <a:extLst>
              <a:ext uri="{FF2B5EF4-FFF2-40B4-BE49-F238E27FC236}">
                <a16:creationId xmlns:a16="http://schemas.microsoft.com/office/drawing/2014/main" id="{336B57E2-129F-4F1A-B664-CC63316A7BCD}"/>
              </a:ext>
            </a:extLst>
          </p:cNvPr>
          <p:cNvSpPr/>
          <p:nvPr/>
        </p:nvSpPr>
        <p:spPr>
          <a:xfrm>
            <a:off x="7249229" y="2625596"/>
            <a:ext cx="198000" cy="19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Ellipszis 46">
            <a:extLst>
              <a:ext uri="{FF2B5EF4-FFF2-40B4-BE49-F238E27FC236}">
                <a16:creationId xmlns:a16="http://schemas.microsoft.com/office/drawing/2014/main" id="{005D1928-30D5-4222-8320-3BA488E2670F}"/>
              </a:ext>
            </a:extLst>
          </p:cNvPr>
          <p:cNvSpPr/>
          <p:nvPr/>
        </p:nvSpPr>
        <p:spPr>
          <a:xfrm>
            <a:off x="8037304" y="4009236"/>
            <a:ext cx="198000" cy="19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Ellipszis 47">
            <a:extLst>
              <a:ext uri="{FF2B5EF4-FFF2-40B4-BE49-F238E27FC236}">
                <a16:creationId xmlns:a16="http://schemas.microsoft.com/office/drawing/2014/main" id="{CA704F0A-6FF2-40B8-A9DF-32114280543B}"/>
              </a:ext>
            </a:extLst>
          </p:cNvPr>
          <p:cNvSpPr/>
          <p:nvPr/>
        </p:nvSpPr>
        <p:spPr>
          <a:xfrm>
            <a:off x="8813860" y="3942160"/>
            <a:ext cx="198000" cy="19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Ellipszis 48">
            <a:extLst>
              <a:ext uri="{FF2B5EF4-FFF2-40B4-BE49-F238E27FC236}">
                <a16:creationId xmlns:a16="http://schemas.microsoft.com/office/drawing/2014/main" id="{CC4990D9-D129-4DFE-9ED6-41B62A9A6675}"/>
              </a:ext>
            </a:extLst>
          </p:cNvPr>
          <p:cNvSpPr/>
          <p:nvPr/>
        </p:nvSpPr>
        <p:spPr>
          <a:xfrm>
            <a:off x="7420490" y="4621314"/>
            <a:ext cx="198000" cy="19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zövegdoboz 49">
            <a:extLst>
              <a:ext uri="{FF2B5EF4-FFF2-40B4-BE49-F238E27FC236}">
                <a16:creationId xmlns:a16="http://schemas.microsoft.com/office/drawing/2014/main" id="{3A0A050A-F57C-449A-B6D6-182BE6E16E99}"/>
              </a:ext>
            </a:extLst>
          </p:cNvPr>
          <p:cNvSpPr txBox="1"/>
          <p:nvPr/>
        </p:nvSpPr>
        <p:spPr>
          <a:xfrm>
            <a:off x="8529971" y="1119806"/>
            <a:ext cx="2794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ea typeface="+mn-ea"/>
                <a:cs typeface="+mn-cs"/>
              </a:rPr>
              <a:t>(Turbine hálózat vizualizációs eszköz által generált kép)</a:t>
            </a: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51" name="Téglalap 50">
            <a:extLst>
              <a:ext uri="{FF2B5EF4-FFF2-40B4-BE49-F238E27FC236}">
                <a16:creationId xmlns:a16="http://schemas.microsoft.com/office/drawing/2014/main" id="{3C73E78A-71D6-4A77-A878-4A4585A38298}"/>
              </a:ext>
            </a:extLst>
          </p:cNvPr>
          <p:cNvSpPr/>
          <p:nvPr/>
        </p:nvSpPr>
        <p:spPr>
          <a:xfrm>
            <a:off x="1057481" y="1119806"/>
            <a:ext cx="3143591" cy="1723549"/>
          </a:xfrm>
          <a:prstGeom prst="rect">
            <a:avLst/>
          </a:prstGeom>
          <a:solidFill>
            <a:schemeClr val="bg1"/>
          </a:solidFill>
          <a:ln>
            <a:solidFill>
              <a:schemeClr val="tx1"/>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hu-HU" sz="1600" b="1" i="0" u="none" strike="noStrike" kern="1200" cap="none" spc="0" normalizeH="0" baseline="0" noProof="0" dirty="0">
                <a:ln>
                  <a:noFill/>
                </a:ln>
                <a:solidFill>
                  <a:prstClr val="black">
                    <a:lumMod val="85000"/>
                    <a:lumOff val="15000"/>
                  </a:prstClr>
                </a:solidFill>
                <a:effectLst/>
                <a:uLnTx/>
                <a:uFillTx/>
                <a:ea typeface="+mn-ea"/>
                <a:cs typeface="+mn-cs"/>
              </a:rPr>
              <a:t>Jelátviteli háttér</a:t>
            </a:r>
            <a:endParaRPr kumimoji="0" lang="en-US" sz="1600" b="1"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prstClr val="black"/>
                </a:solidFill>
                <a:effectLst/>
                <a:uLnTx/>
                <a:uFillTx/>
                <a:ea typeface="+mn-ea"/>
                <a:cs typeface="+mn-cs"/>
              </a:rPr>
              <a:t>PI3K/AKT útvonal és az adott DDR célpont együttes gátlása több útvonalon is beindítja az </a:t>
            </a:r>
            <a:r>
              <a:rPr kumimoji="0" lang="hu-HU" sz="1600" b="0" i="0" u="none" strike="noStrike" kern="1200" cap="none" spc="0" normalizeH="0" baseline="0" noProof="0" dirty="0" err="1">
                <a:ln>
                  <a:noFill/>
                </a:ln>
                <a:solidFill>
                  <a:prstClr val="black"/>
                </a:solidFill>
                <a:effectLst/>
                <a:uLnTx/>
                <a:uFillTx/>
                <a:ea typeface="+mn-ea"/>
                <a:cs typeface="+mn-cs"/>
              </a:rPr>
              <a:t>apoptózist</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52" name="Footer Placeholder 3">
            <a:extLst>
              <a:ext uri="{FF2B5EF4-FFF2-40B4-BE49-F238E27FC236}">
                <a16:creationId xmlns:a16="http://schemas.microsoft.com/office/drawing/2014/main" id="{535C1254-CC9C-4A65-ADAC-A2C863314DE5}"/>
              </a:ext>
            </a:extLst>
          </p:cNvPr>
          <p:cNvSpPr>
            <a:spLocks noGrp="1"/>
          </p:cNvSpPr>
          <p:nvPr>
            <p:ph type="ftr" sz="quarter" idx="11"/>
          </p:nvPr>
        </p:nvSpPr>
        <p:spPr>
          <a:xfrm>
            <a:off x="4021504" y="6551178"/>
            <a:ext cx="4114800" cy="365125"/>
          </a:xfrm>
        </p:spPr>
        <p:txBody>
          <a:bodyPr/>
          <a:lstStyle/>
          <a:p>
            <a:r>
              <a:rPr lang="hu-HU" dirty="0"/>
              <a:t>Semmelweis Egyetem | 2020. május 05.</a:t>
            </a:r>
          </a:p>
        </p:txBody>
      </p:sp>
    </p:spTree>
    <p:extLst>
      <p:ext uri="{BB962C8B-B14F-4D97-AF65-F5344CB8AC3E}">
        <p14:creationId xmlns:p14="http://schemas.microsoft.com/office/powerpoint/2010/main" val="2589418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91E196B7-7AD3-400C-8503-8912FC403613}"/>
              </a:ext>
            </a:extLst>
          </p:cNvPr>
          <p:cNvSpPr>
            <a:spLocks noGrp="1"/>
          </p:cNvSpPr>
          <p:nvPr>
            <p:ph type="ctrTitle"/>
          </p:nvPr>
        </p:nvSpPr>
        <p:spPr>
          <a:xfrm>
            <a:off x="919655" y="2056564"/>
            <a:ext cx="10352690" cy="2219353"/>
          </a:xfrm>
        </p:spPr>
        <p:txBody>
          <a:bodyPr>
            <a:noAutofit/>
          </a:bodyPr>
          <a:lstStyle/>
          <a:p>
            <a:pPr>
              <a:lnSpc>
                <a:spcPct val="150000"/>
              </a:lnSpc>
            </a:pPr>
            <a:r>
              <a:rPr lang="hu-HU" sz="2800">
                <a:solidFill>
                  <a:schemeClr val="accent1">
                    <a:lumMod val="60000"/>
                    <a:lumOff val="40000"/>
                  </a:schemeClr>
                </a:solidFill>
                <a:latin typeface="Work Sans Light" panose="00000400000000000000" pitchFamily="2" charset="0"/>
              </a:rPr>
              <a:t>1. Miért van szükség a Turbine-ra?</a:t>
            </a:r>
            <a:br>
              <a:rPr lang="hu-HU" sz="2800">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2. A Turbine technológiájának bemutatása</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3. Felhasználási területek áttekintése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4. Bevezetés a kombinációs terápiák tervezésébe</a:t>
            </a:r>
            <a:br>
              <a:rPr lang="hu-HU" sz="2800">
                <a:solidFill>
                  <a:schemeClr val="accent1">
                    <a:lumMod val="60000"/>
                    <a:lumOff val="40000"/>
                  </a:schemeClr>
                </a:solidFill>
                <a:latin typeface="Work Sans Light" panose="00000400000000000000" pitchFamily="2" charset="0"/>
              </a:rPr>
            </a:br>
            <a:r>
              <a:rPr lang="hu-HU" sz="2800">
                <a:solidFill>
                  <a:schemeClr val="accent1">
                    <a:lumMod val="60000"/>
                    <a:lumOff val="40000"/>
                  </a:schemeClr>
                </a:solidFill>
                <a:latin typeface="Work Sans Light" panose="00000400000000000000" pitchFamily="2" charset="0"/>
              </a:rPr>
              <a:t>5. Példa projektek a területen</a:t>
            </a:r>
            <a:br>
              <a:rPr lang="hu-HU" sz="2800">
                <a:solidFill>
                  <a:schemeClr val="accent1">
                    <a:lumMod val="60000"/>
                    <a:lumOff val="40000"/>
                  </a:schemeClr>
                </a:solidFill>
                <a:latin typeface="Work Sans Light" panose="00000400000000000000" pitchFamily="2" charset="0"/>
              </a:rPr>
            </a:br>
            <a:r>
              <a:rPr lang="hu-HU" sz="3600" b="1">
                <a:latin typeface="Work Sans Light" panose="00000400000000000000" pitchFamily="2" charset="0"/>
              </a:rPr>
              <a:t>6. Összefoglalás és kitekintés</a:t>
            </a:r>
          </a:p>
        </p:txBody>
      </p:sp>
      <p:sp>
        <p:nvSpPr>
          <p:cNvPr id="4" name="Footer Placeholder 3">
            <a:extLst>
              <a:ext uri="{FF2B5EF4-FFF2-40B4-BE49-F238E27FC236}">
                <a16:creationId xmlns:a16="http://schemas.microsoft.com/office/drawing/2014/main" id="{7126567F-E3FA-4E04-87B9-DC98B5B2340C}"/>
              </a:ext>
            </a:extLst>
          </p:cNvPr>
          <p:cNvSpPr>
            <a:spLocks noGrp="1"/>
          </p:cNvSpPr>
          <p:nvPr>
            <p:ph type="ftr" sz="quarter" idx="11"/>
          </p:nvPr>
        </p:nvSpPr>
        <p:spPr>
          <a:xfrm>
            <a:off x="4038600" y="6370089"/>
            <a:ext cx="4114800" cy="365125"/>
          </a:xfrm>
        </p:spPr>
        <p:txBody>
          <a:bodyPr/>
          <a:lstStyle/>
          <a:p>
            <a:r>
              <a:rPr lang="hu-HU" dirty="0">
                <a:solidFill>
                  <a:schemeClr val="bg1"/>
                </a:solidFill>
              </a:rPr>
              <a:t>Semmelweis Egyetem | 2020. május 05.</a:t>
            </a:r>
          </a:p>
        </p:txBody>
      </p:sp>
    </p:spTree>
    <p:extLst>
      <p:ext uri="{BB962C8B-B14F-4D97-AF65-F5344CB8AC3E}">
        <p14:creationId xmlns:p14="http://schemas.microsoft.com/office/powerpoint/2010/main" val="806820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9C2B38C-5BD5-4741-8786-0022EEB1EA9F}" type="slidenum">
              <a:rPr kumimoji="0" lang="en-US" sz="1100" b="0" i="0" u="none" strike="noStrike" kern="1200" cap="none" spc="0" normalizeH="0" baseline="0" smtClean="0">
                <a:ln>
                  <a:noFill/>
                </a:ln>
                <a:solidFill>
                  <a:srgbClr val="5AC8BE"/>
                </a:solidFill>
                <a:effectLst/>
                <a:uLnTx/>
                <a:uFillTx/>
                <a:latin typeface="Work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a:ln>
                <a:noFill/>
              </a:ln>
              <a:solidFill>
                <a:srgbClr val="5AC8BE"/>
              </a:solidFill>
              <a:effectLst/>
              <a:uLnTx/>
              <a:uFillTx/>
              <a:latin typeface="Work Sans"/>
              <a:ea typeface="+mn-ea"/>
              <a:cs typeface="+mn-cs"/>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1422000"/>
          </a:xfrm>
        </p:spPr>
        <p:txBody>
          <a:bodyPr anchor="t" anchorCtr="0">
            <a:normAutofit/>
          </a:bodyPr>
          <a:lstStyle/>
          <a:p>
            <a:pPr lvl="0">
              <a:lnSpc>
                <a:spcPct val="100000"/>
              </a:lnSpc>
              <a:spcBef>
                <a:spcPts val="0"/>
              </a:spcBef>
              <a:defRPr/>
            </a:pPr>
            <a:r>
              <a:rPr lang="hu-HU" sz="3200" dirty="0">
                <a:latin typeface="Work Sans Light" panose="00000400000000000000" pitchFamily="2" charset="-18"/>
              </a:rPr>
              <a:t>Összefoglalás és kitekintés</a:t>
            </a:r>
            <a:endParaRPr lang="en-US" sz="3200" dirty="0">
              <a:latin typeface="Work Sans Light" panose="00000400000000000000" pitchFamily="2" charset="-18"/>
            </a:endParaRPr>
          </a:p>
        </p:txBody>
      </p:sp>
      <p:sp>
        <p:nvSpPr>
          <p:cNvPr id="18" name="Szövegdoboz 22">
            <a:extLst>
              <a:ext uri="{FF2B5EF4-FFF2-40B4-BE49-F238E27FC236}">
                <a16:creationId xmlns:a16="http://schemas.microsoft.com/office/drawing/2014/main" id="{7B5FE53A-123B-4170-904A-40F01EB19CBA}"/>
              </a:ext>
            </a:extLst>
          </p:cNvPr>
          <p:cNvSpPr txBox="1"/>
          <p:nvPr/>
        </p:nvSpPr>
        <p:spPr>
          <a:xfrm>
            <a:off x="759527" y="1203935"/>
            <a:ext cx="10127215" cy="4616328"/>
          </a:xfrm>
          <a:prstGeom prst="rect">
            <a:avLst/>
          </a:prstGeom>
          <a:noFill/>
        </p:spPr>
        <p:txBody>
          <a:bodyPr wrap="square" rtlCol="0">
            <a:spAutoFit/>
          </a:bodyPr>
          <a:lstStyle/>
          <a:p>
            <a:pPr marL="800100" marR="0" lvl="1"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u-HU" sz="1800" i="0" u="none" strike="noStrike" kern="1200" cap="none" spc="0" normalizeH="0" baseline="0" noProof="0" dirty="0">
                <a:ln>
                  <a:noFill/>
                </a:ln>
                <a:solidFill>
                  <a:srgbClr val="E7E6E6">
                    <a:lumMod val="25000"/>
                  </a:srgbClr>
                </a:solidFill>
                <a:effectLst/>
                <a:uLnTx/>
                <a:uFillTx/>
                <a:ea typeface="+mn-ea"/>
                <a:cs typeface="+mn-cs"/>
              </a:rPr>
              <a:t>A számítógépes modellezés már napjainkban is hasznos eszköz a racionálisabb kombináció tervezéshez – további fejlesztések szükségesek a transzláció javítására</a:t>
            </a:r>
          </a:p>
          <a:p>
            <a:pPr marL="800100" marR="0" lvl="1"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hu-HU" dirty="0">
                <a:solidFill>
                  <a:srgbClr val="E7E6E6">
                    <a:lumMod val="25000"/>
                  </a:srgbClr>
                </a:solidFill>
              </a:rPr>
              <a:t>A különböző, egyre bonyolultabb biológiával rendelkező beavatkozások mélyebb megértése esszenciális – modell alapú megközelítés segíti a megértést</a:t>
            </a:r>
          </a:p>
          <a:p>
            <a:pPr marR="0" lvl="1" algn="just" defTabSz="914400" rtl="0" eaLnBrk="1" fontAlgn="auto" latinLnBrk="0" hangingPunct="1">
              <a:lnSpc>
                <a:spcPct val="150000"/>
              </a:lnSpc>
              <a:spcBef>
                <a:spcPts val="0"/>
              </a:spcBef>
              <a:spcAft>
                <a:spcPts val="0"/>
              </a:spcAft>
              <a:buClrTx/>
              <a:buSzTx/>
              <a:tabLst/>
              <a:defRPr/>
            </a:pPr>
            <a:endParaRPr lang="hu-HU" dirty="0">
              <a:solidFill>
                <a:srgbClr val="E7E6E6">
                  <a:lumMod val="25000"/>
                </a:srgbClr>
              </a:solidFill>
            </a:endParaRPr>
          </a:p>
          <a:p>
            <a:pPr marL="800100" marR="0" lvl="1"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u-HU" sz="1800" b="1" i="0" u="none" strike="noStrike" kern="1200" cap="none" spc="0" normalizeH="0" baseline="0" noProof="0" dirty="0">
                <a:ln>
                  <a:noFill/>
                </a:ln>
                <a:solidFill>
                  <a:srgbClr val="E7E6E6">
                    <a:lumMod val="25000"/>
                  </a:srgbClr>
                </a:solidFill>
                <a:effectLst/>
                <a:uLnTx/>
                <a:uFillTx/>
                <a:ea typeface="+mn-ea"/>
                <a:cs typeface="+mn-cs"/>
              </a:rPr>
              <a:t>Jelenlegi irányok:</a:t>
            </a:r>
          </a:p>
          <a:p>
            <a:pPr marL="1257300" lvl="2" indent="-342900" algn="just">
              <a:lnSpc>
                <a:spcPct val="150000"/>
              </a:lnSpc>
              <a:buFont typeface="Arial" panose="020B0604020202020204" pitchFamily="34" charset="0"/>
              <a:buChar char="•"/>
              <a:defRPr/>
            </a:pPr>
            <a:r>
              <a:rPr lang="hu-HU" dirty="0">
                <a:solidFill>
                  <a:srgbClr val="E7E6E6">
                    <a:lumMod val="25000"/>
                  </a:srgbClr>
                </a:solidFill>
              </a:rPr>
              <a:t>Indikáció agnosztikus terápiák</a:t>
            </a:r>
          </a:p>
          <a:p>
            <a:pPr marL="1257300" lvl="2" indent="-342900" algn="just">
              <a:lnSpc>
                <a:spcPct val="150000"/>
              </a:lnSpc>
              <a:buFont typeface="Arial" panose="020B0604020202020204" pitchFamily="34" charset="0"/>
              <a:buChar char="•"/>
              <a:defRPr/>
            </a:pPr>
            <a:r>
              <a:rPr lang="hu-HU" dirty="0">
                <a:solidFill>
                  <a:srgbClr val="E7E6E6">
                    <a:lumMod val="25000"/>
                  </a:srgbClr>
                </a:solidFill>
              </a:rPr>
              <a:t>Molekuláris alcsoportokra specifikus terápiás </a:t>
            </a:r>
            <a:r>
              <a:rPr lang="hu-HU" dirty="0" err="1">
                <a:solidFill>
                  <a:srgbClr val="E7E6E6">
                    <a:lumMod val="25000"/>
                  </a:srgbClr>
                </a:solidFill>
              </a:rPr>
              <a:t>regimen</a:t>
            </a:r>
            <a:endParaRPr lang="hu-HU" dirty="0">
              <a:solidFill>
                <a:srgbClr val="E7E6E6">
                  <a:lumMod val="25000"/>
                </a:srgbClr>
              </a:solidFill>
            </a:endParaRPr>
          </a:p>
          <a:p>
            <a:pPr marL="1257300" lvl="2" indent="-342900" algn="just">
              <a:lnSpc>
                <a:spcPct val="150000"/>
              </a:lnSpc>
              <a:buFont typeface="Arial" panose="020B0604020202020204" pitchFamily="34" charset="0"/>
              <a:buChar char="•"/>
              <a:defRPr/>
            </a:pPr>
            <a:r>
              <a:rPr kumimoji="0" lang="hu-HU" i="0" u="none" strike="noStrike" kern="1200" cap="none" spc="0" normalizeH="0" baseline="0" noProof="0" dirty="0">
                <a:ln>
                  <a:noFill/>
                </a:ln>
                <a:solidFill>
                  <a:srgbClr val="E7E6E6">
                    <a:lumMod val="25000"/>
                  </a:srgbClr>
                </a:solidFill>
                <a:effectLst/>
                <a:uLnTx/>
                <a:uFillTx/>
                <a:ea typeface="+mn-ea"/>
                <a:cs typeface="+mn-cs"/>
              </a:rPr>
              <a:t>Molekuláris diagnosztika fontossága</a:t>
            </a:r>
          </a:p>
          <a:p>
            <a:pPr marL="1257300" lvl="2" indent="-342900" algn="just">
              <a:lnSpc>
                <a:spcPct val="150000"/>
              </a:lnSpc>
              <a:buFont typeface="Arial" panose="020B0604020202020204" pitchFamily="34" charset="0"/>
              <a:buChar char="•"/>
              <a:defRPr/>
            </a:pPr>
            <a:r>
              <a:rPr lang="hu-HU" b="1" dirty="0">
                <a:solidFill>
                  <a:srgbClr val="E7E6E6">
                    <a:lumMod val="25000"/>
                  </a:srgbClr>
                </a:solidFill>
              </a:rPr>
              <a:t>Kiegészítés </a:t>
            </a:r>
            <a:r>
              <a:rPr lang="hu-HU" b="1" i="1" dirty="0">
                <a:solidFill>
                  <a:srgbClr val="E7E6E6">
                    <a:lumMod val="25000"/>
                  </a:srgbClr>
                </a:solidFill>
              </a:rPr>
              <a:t>in </a:t>
            </a:r>
            <a:r>
              <a:rPr lang="hu-HU" b="1" i="1" dirty="0" err="1">
                <a:solidFill>
                  <a:srgbClr val="E7E6E6">
                    <a:lumMod val="25000"/>
                  </a:srgbClr>
                </a:solidFill>
              </a:rPr>
              <a:t>silico</a:t>
            </a:r>
            <a:r>
              <a:rPr lang="hu-HU" b="1" i="1" dirty="0">
                <a:solidFill>
                  <a:srgbClr val="E7E6E6">
                    <a:lumMod val="25000"/>
                  </a:srgbClr>
                </a:solidFill>
              </a:rPr>
              <a:t> </a:t>
            </a:r>
            <a:r>
              <a:rPr lang="hu-HU" b="1" dirty="0">
                <a:solidFill>
                  <a:srgbClr val="E7E6E6">
                    <a:lumMod val="25000"/>
                  </a:srgbClr>
                </a:solidFill>
              </a:rPr>
              <a:t>döntéstámogatással a jövőben</a:t>
            </a:r>
            <a:endParaRPr kumimoji="0" lang="en-AU" b="1" i="0" u="none" strike="noStrike" kern="1200" cap="none" spc="0" normalizeH="0" baseline="0" noProof="0" dirty="0">
              <a:ln>
                <a:noFill/>
              </a:ln>
              <a:solidFill>
                <a:srgbClr val="E7E6E6">
                  <a:lumMod val="25000"/>
                </a:srgbClr>
              </a:solidFill>
              <a:effectLst/>
              <a:uLnTx/>
              <a:uFillTx/>
              <a:ea typeface="+mn-ea"/>
              <a:cs typeface="+mn-cs"/>
            </a:endParaRPr>
          </a:p>
        </p:txBody>
      </p:sp>
      <p:sp>
        <p:nvSpPr>
          <p:cNvPr id="6" name="Footer Placeholder 3">
            <a:extLst>
              <a:ext uri="{FF2B5EF4-FFF2-40B4-BE49-F238E27FC236}">
                <a16:creationId xmlns:a16="http://schemas.microsoft.com/office/drawing/2014/main" id="{A387B94A-85A4-435D-9DF6-8AB2281C7F44}"/>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34305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6964"/>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a:xfrm>
            <a:off x="11412073" y="325946"/>
            <a:ext cx="421093" cy="365125"/>
          </a:xfrm>
        </p:spPr>
        <p:txBody>
          <a:bodyPr/>
          <a:lstStyle/>
          <a:p>
            <a:fld id="{59C2B38C-5BD5-4741-8786-0022EEB1EA9F}" type="slidenum">
              <a:rPr lang="en-US" smtClean="0">
                <a:solidFill>
                  <a:schemeClr val="bg1"/>
                </a:solidFill>
              </a:rPr>
              <a:pPr/>
              <a:t>35</a:t>
            </a:fld>
            <a:endParaRPr lang="en-US">
              <a:solidFill>
                <a:schemeClr val="bg1"/>
              </a:solidFill>
            </a:endParaRPr>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36612" y="1317651"/>
            <a:ext cx="10515600" cy="1422000"/>
          </a:xfrm>
        </p:spPr>
        <p:txBody>
          <a:bodyPr anchor="t" anchorCtr="0">
            <a:normAutofit/>
          </a:bodyPr>
          <a:lstStyle/>
          <a:p>
            <a:pPr lvl="0"/>
            <a:r>
              <a:rPr lang="hu-HU" sz="3200" dirty="0">
                <a:solidFill>
                  <a:schemeClr val="bg1"/>
                </a:solidFill>
                <a:latin typeface="Work Sans Light" panose="00000400000000000000" pitchFamily="2" charset="0"/>
              </a:rPr>
              <a:t>Köszönjük a figyelmet!</a:t>
            </a:r>
            <a:br>
              <a:rPr lang="hu-HU" sz="3200" dirty="0">
                <a:solidFill>
                  <a:schemeClr val="bg1"/>
                </a:solidFill>
                <a:latin typeface="Work Sans Light" panose="00000400000000000000" pitchFamily="2" charset="0"/>
              </a:rPr>
            </a:br>
            <a:br>
              <a:rPr lang="hu-HU" sz="3200" dirty="0">
                <a:solidFill>
                  <a:schemeClr val="bg1"/>
                </a:solidFill>
                <a:latin typeface="Work Sans Light" panose="00000400000000000000" pitchFamily="2" charset="0"/>
              </a:rPr>
            </a:br>
            <a:r>
              <a:rPr lang="hu-HU" sz="2000" dirty="0">
                <a:solidFill>
                  <a:schemeClr val="bg1"/>
                </a:solidFill>
                <a:latin typeface="Work Sans Light" panose="00000400000000000000" pitchFamily="2" charset="0"/>
              </a:rPr>
              <a:t>daniel.veres@turbine.ai</a:t>
            </a:r>
            <a:endParaRPr lang="en-US" sz="3200" dirty="0">
              <a:solidFill>
                <a:schemeClr val="bg1"/>
              </a:solidFill>
              <a:latin typeface="Work Sans Light" panose="00000400000000000000" pitchFamily="2" charset="0"/>
            </a:endParaRPr>
          </a:p>
        </p:txBody>
      </p:sp>
      <p:pic>
        <p:nvPicPr>
          <p:cNvPr id="3" name="Kép 2">
            <a:extLst>
              <a:ext uri="{FF2B5EF4-FFF2-40B4-BE49-F238E27FC236}">
                <a16:creationId xmlns:a16="http://schemas.microsoft.com/office/drawing/2014/main" id="{A7AE47BE-14BB-407D-BBA0-FE90321496E3}"/>
              </a:ext>
            </a:extLst>
          </p:cNvPr>
          <p:cNvPicPr>
            <a:picLocks noChangeAspect="1"/>
          </p:cNvPicPr>
          <p:nvPr/>
        </p:nvPicPr>
        <p:blipFill rotWithShape="1">
          <a:blip r:embed="rId2">
            <a:extLst>
              <a:ext uri="{28A0092B-C50C-407E-A947-70E740481C1C}">
                <a14:useLocalDpi xmlns:a14="http://schemas.microsoft.com/office/drawing/2010/main" val="0"/>
              </a:ext>
            </a:extLst>
          </a:blip>
          <a:srcRect t="11231"/>
          <a:stretch/>
        </p:blipFill>
        <p:spPr>
          <a:xfrm>
            <a:off x="0" y="3366231"/>
            <a:ext cx="12192000" cy="3491769"/>
          </a:xfrm>
          <a:prstGeom prst="rect">
            <a:avLst/>
          </a:prstGeom>
        </p:spPr>
      </p:pic>
      <p:sp>
        <p:nvSpPr>
          <p:cNvPr id="4" name="Téglalap 3">
            <a:extLst>
              <a:ext uri="{FF2B5EF4-FFF2-40B4-BE49-F238E27FC236}">
                <a16:creationId xmlns:a16="http://schemas.microsoft.com/office/drawing/2014/main" id="{566761C4-1611-4043-9CFD-BFF26B4363AD}"/>
              </a:ext>
            </a:extLst>
          </p:cNvPr>
          <p:cNvSpPr/>
          <p:nvPr/>
        </p:nvSpPr>
        <p:spPr>
          <a:xfrm>
            <a:off x="206477" y="191729"/>
            <a:ext cx="630135" cy="663677"/>
          </a:xfrm>
          <a:prstGeom prst="rect">
            <a:avLst/>
          </a:prstGeom>
          <a:solidFill>
            <a:srgbClr val="FF6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12">
            <a:extLst>
              <a:ext uri="{FF2B5EF4-FFF2-40B4-BE49-F238E27FC236}">
                <a16:creationId xmlns:a16="http://schemas.microsoft.com/office/drawing/2014/main" id="{6B3DA651-6220-4E32-81FF-FF43E2964C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41" y="314271"/>
            <a:ext cx="421093" cy="388473"/>
          </a:xfrm>
          <a:prstGeom prst="rect">
            <a:avLst/>
          </a:prstGeom>
        </p:spPr>
      </p:pic>
      <p:sp>
        <p:nvSpPr>
          <p:cNvPr id="9" name="Footer Placeholder 3">
            <a:extLst>
              <a:ext uri="{FF2B5EF4-FFF2-40B4-BE49-F238E27FC236}">
                <a16:creationId xmlns:a16="http://schemas.microsoft.com/office/drawing/2014/main" id="{3BBEF476-A449-4024-88EB-BCBE111D5EFC}"/>
              </a:ext>
            </a:extLst>
          </p:cNvPr>
          <p:cNvSpPr>
            <a:spLocks noGrp="1"/>
          </p:cNvSpPr>
          <p:nvPr>
            <p:ph type="ftr" sz="quarter" idx="11"/>
          </p:nvPr>
        </p:nvSpPr>
        <p:spPr>
          <a:xfrm>
            <a:off x="4038600" y="6370089"/>
            <a:ext cx="4114800" cy="365125"/>
          </a:xfrm>
        </p:spPr>
        <p:txBody>
          <a:bodyPr/>
          <a:lstStyle/>
          <a:p>
            <a:r>
              <a:rPr lang="hu-HU" dirty="0">
                <a:solidFill>
                  <a:schemeClr val="bg1"/>
                </a:solidFill>
              </a:rPr>
              <a:t>Semmelweis Egyetem | 2020. május 05.</a:t>
            </a:r>
          </a:p>
        </p:txBody>
      </p:sp>
    </p:spTree>
    <p:extLst>
      <p:ext uri="{BB962C8B-B14F-4D97-AF65-F5344CB8AC3E}">
        <p14:creationId xmlns:p14="http://schemas.microsoft.com/office/powerpoint/2010/main" val="103630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424391" y="6276340"/>
            <a:ext cx="231793" cy="2616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83D6CE"/>
                </a:solidFill>
                <a:effectLst/>
                <a:uLnTx/>
                <a:uFillTx/>
                <a:latin typeface="Work Sans"/>
                <a:sym typeface="Work Sans"/>
              </a:rPr>
              <a:pPr marL="0" marR="0" lvl="0" indent="0" algn="ctr" defTabSz="914400" rtl="0" eaLnBrk="1" fontAlgn="auto" latinLnBrk="0" hangingPunct="0">
                <a:lnSpc>
                  <a:spcPct val="100000"/>
                </a:lnSpc>
                <a:spcBef>
                  <a:spcPts val="0"/>
                </a:spcBef>
                <a:spcAft>
                  <a:spcPts val="0"/>
                </a:spcAft>
                <a:buClrTx/>
                <a:buSzTx/>
                <a:buFontTx/>
                <a:buNone/>
                <a:tabLst/>
                <a:defRPr/>
              </a:pPr>
              <a:t>4</a:t>
            </a:fld>
            <a:endParaRPr kumimoji="0" lang="en-US" sz="1100" b="0" i="0" u="none" strike="noStrike" kern="0" cap="none" spc="0" normalizeH="0" baseline="0" noProof="0">
              <a:ln>
                <a:noFill/>
              </a:ln>
              <a:solidFill>
                <a:srgbClr val="83D6CE"/>
              </a:solidFill>
              <a:effectLst/>
              <a:uLnTx/>
              <a:uFillTx/>
              <a:latin typeface="Work Sans"/>
              <a:sym typeface="Work Sans"/>
            </a:endParaRPr>
          </a:p>
        </p:txBody>
      </p:sp>
      <p:sp>
        <p:nvSpPr>
          <p:cNvPr id="192" name="Drug development today"/>
          <p:cNvSpPr txBox="1">
            <a:spLocks noGrp="1"/>
          </p:cNvSpPr>
          <p:nvPr>
            <p:ph type="title"/>
          </p:nvPr>
        </p:nvSpPr>
        <p:spPr>
          <a:xfrm>
            <a:off x="335887" y="327599"/>
            <a:ext cx="10724451" cy="899817"/>
          </a:xfrm>
          <a:prstGeom prst="rect">
            <a:avLst/>
          </a:prstGeom>
        </p:spPr>
        <p:txBody>
          <a:bodyPr/>
          <a:lstStyle>
            <a:lvl1pPr>
              <a:defRPr>
                <a:solidFill>
                  <a:srgbClr val="3D3D3D"/>
                </a:solidFill>
              </a:defRPr>
            </a:lvl1pPr>
          </a:lstStyle>
          <a:p>
            <a:r>
              <a:rPr lang="hu-HU" b="0" dirty="0"/>
              <a:t>A molekuláris diagnosztika fejlődése a daganatos indikációk </a:t>
            </a:r>
            <a:r>
              <a:rPr lang="hu-HU" b="0" dirty="0" err="1"/>
              <a:t>fragmentálódásához</a:t>
            </a:r>
            <a:r>
              <a:rPr lang="hu-HU" b="0" dirty="0"/>
              <a:t> vezet</a:t>
            </a:r>
            <a:endParaRPr lang="en-US" b="0" dirty="0"/>
          </a:p>
        </p:txBody>
      </p:sp>
      <p:pic>
        <p:nvPicPr>
          <p:cNvPr id="2050" name="Picture 2">
            <a:extLst>
              <a:ext uri="{FF2B5EF4-FFF2-40B4-BE49-F238E27FC236}">
                <a16:creationId xmlns:a16="http://schemas.microsoft.com/office/drawing/2014/main" id="{74BC5ED9-DABC-469D-83C9-AC499DE735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666" b="2492"/>
          <a:stretch/>
        </p:blipFill>
        <p:spPr bwMode="auto">
          <a:xfrm>
            <a:off x="845724" y="1883512"/>
            <a:ext cx="10500552" cy="4123593"/>
          </a:xfrm>
          <a:prstGeom prst="rect">
            <a:avLst/>
          </a:prstGeom>
          <a:noFill/>
          <a:extLst>
            <a:ext uri="{909E8E84-426E-40DD-AFC4-6F175D3DCCD1}">
              <a14:hiddenFill xmlns:a14="http://schemas.microsoft.com/office/drawing/2010/main">
                <a:solidFill>
                  <a:srgbClr val="FFFFFF"/>
                </a:solidFill>
              </a14:hiddenFill>
            </a:ext>
          </a:extLst>
        </p:spPr>
      </p:pic>
      <p:sp>
        <p:nvSpPr>
          <p:cNvPr id="10" name="Nyíl: lefelé mutató 9">
            <a:extLst>
              <a:ext uri="{FF2B5EF4-FFF2-40B4-BE49-F238E27FC236}">
                <a16:creationId xmlns:a16="http://schemas.microsoft.com/office/drawing/2014/main" id="{36BE4246-3A7D-4CA1-8FDB-65986179748B}"/>
              </a:ext>
            </a:extLst>
          </p:cNvPr>
          <p:cNvSpPr/>
          <p:nvPr/>
        </p:nvSpPr>
        <p:spPr>
          <a:xfrm>
            <a:off x="7086600" y="1303219"/>
            <a:ext cx="668216" cy="729762"/>
          </a:xfrm>
          <a:prstGeom prst="downArrow">
            <a:avLst/>
          </a:prstGeom>
          <a:solidFill>
            <a:schemeClr val="bg1">
              <a:lumMod val="50000"/>
              <a:lumOff val="50000"/>
            </a:schemeClr>
          </a:solidFill>
          <a:ln w="12700" cap="flat">
            <a:solidFill>
              <a:srgbClr val="FF8782"/>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3030"/>
              </a:solidFill>
              <a:effectLst/>
              <a:uLnTx/>
              <a:uFillTx/>
              <a:latin typeface="Work Sans"/>
              <a:ea typeface="Work Sans"/>
              <a:cs typeface="Work Sans"/>
              <a:sym typeface="Work Sans"/>
            </a:endParaRPr>
          </a:p>
        </p:txBody>
      </p:sp>
      <p:sp>
        <p:nvSpPr>
          <p:cNvPr id="6" name="Footer Placeholder 3">
            <a:extLst>
              <a:ext uri="{FF2B5EF4-FFF2-40B4-BE49-F238E27FC236}">
                <a16:creationId xmlns:a16="http://schemas.microsoft.com/office/drawing/2014/main" id="{31CC232F-864D-4698-816B-308A0AE74233}"/>
              </a:ext>
            </a:extLst>
          </p:cNvPr>
          <p:cNvSpPr txBox="1">
            <a:spLocks/>
          </p:cNvSpPr>
          <p:nvPr/>
        </p:nvSpPr>
        <p:spPr>
          <a:xfrm>
            <a:off x="4032892" y="6537950"/>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dirty="0">
                <a:solidFill>
                  <a:srgbClr val="5AC8BE"/>
                </a:solidFill>
                <a:latin typeface="Work Sans"/>
              </a:rPr>
              <a:t>Semmelweis Egyetem | 2020. május 05.</a:t>
            </a:r>
          </a:p>
        </p:txBody>
      </p:sp>
    </p:spTree>
    <p:extLst>
      <p:ext uri="{BB962C8B-B14F-4D97-AF65-F5344CB8AC3E}">
        <p14:creationId xmlns:p14="http://schemas.microsoft.com/office/powerpoint/2010/main" val="3463313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424391" y="6276340"/>
            <a:ext cx="231793" cy="2616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83D6CE"/>
                </a:solidFill>
                <a:effectLst/>
                <a:uLnTx/>
                <a:uFillTx/>
                <a:latin typeface="Work Sans"/>
                <a:sym typeface="Work Sans"/>
              </a:rPr>
              <a:pPr marL="0" marR="0" lvl="0" indent="0" algn="ctr" defTabSz="914400" rtl="0" eaLnBrk="1" fontAlgn="auto" latinLnBrk="0" hangingPunct="0">
                <a:lnSpc>
                  <a:spcPct val="100000"/>
                </a:lnSpc>
                <a:spcBef>
                  <a:spcPts val="0"/>
                </a:spcBef>
                <a:spcAft>
                  <a:spcPts val="0"/>
                </a:spcAft>
                <a:buClrTx/>
                <a:buSzTx/>
                <a:buFontTx/>
                <a:buNone/>
                <a:tabLst/>
                <a:defRPr/>
              </a:pPr>
              <a:t>5</a:t>
            </a:fld>
            <a:endParaRPr kumimoji="0" lang="en-US" sz="1100" b="0" i="0" u="none" strike="noStrike" kern="0" cap="none" spc="0" normalizeH="0" baseline="0" noProof="0">
              <a:ln>
                <a:noFill/>
              </a:ln>
              <a:solidFill>
                <a:srgbClr val="83D6CE"/>
              </a:solidFill>
              <a:effectLst/>
              <a:uLnTx/>
              <a:uFillTx/>
              <a:latin typeface="Work Sans"/>
              <a:sym typeface="Work Sans"/>
            </a:endParaRPr>
          </a:p>
        </p:txBody>
      </p:sp>
      <p:sp>
        <p:nvSpPr>
          <p:cNvPr id="192" name="Drug development today"/>
          <p:cNvSpPr txBox="1">
            <a:spLocks noGrp="1"/>
          </p:cNvSpPr>
          <p:nvPr>
            <p:ph type="title"/>
          </p:nvPr>
        </p:nvSpPr>
        <p:spPr>
          <a:xfrm>
            <a:off x="335887" y="327599"/>
            <a:ext cx="10724451" cy="899817"/>
          </a:xfrm>
          <a:prstGeom prst="rect">
            <a:avLst/>
          </a:prstGeom>
        </p:spPr>
        <p:txBody>
          <a:bodyPr/>
          <a:lstStyle>
            <a:lvl1pPr>
              <a:defRPr>
                <a:solidFill>
                  <a:srgbClr val="3D3D3D"/>
                </a:solidFill>
              </a:defRPr>
            </a:lvl1pPr>
          </a:lstStyle>
          <a:p>
            <a:r>
              <a:rPr lang="hu-HU" b="0" dirty="0"/>
              <a:t>A molekuláris diagnosztika fejlődése a daganatos indikációk </a:t>
            </a:r>
            <a:r>
              <a:rPr lang="hu-HU" b="0" dirty="0" err="1"/>
              <a:t>fragmentálódásához</a:t>
            </a:r>
            <a:r>
              <a:rPr lang="hu-HU" b="0" dirty="0"/>
              <a:t> vezet</a:t>
            </a:r>
            <a:endParaRPr lang="en-US" b="0" dirty="0"/>
          </a:p>
        </p:txBody>
      </p:sp>
      <p:sp>
        <p:nvSpPr>
          <p:cNvPr id="2" name="Téglalap 1">
            <a:extLst>
              <a:ext uri="{FF2B5EF4-FFF2-40B4-BE49-F238E27FC236}">
                <a16:creationId xmlns:a16="http://schemas.microsoft.com/office/drawing/2014/main" id="{41574AEE-C434-4E4D-8E69-1408B20FE3B7}"/>
              </a:ext>
            </a:extLst>
          </p:cNvPr>
          <p:cNvSpPr/>
          <p:nvPr/>
        </p:nvSpPr>
        <p:spPr>
          <a:xfrm>
            <a:off x="656184" y="5719818"/>
            <a:ext cx="10997591" cy="430887"/>
          </a:xfrm>
          <a:prstGeom prst="rect">
            <a:avLst/>
          </a:prstGeom>
          <a:solidFill>
            <a:schemeClr val="tx1">
              <a:lumMod val="10000"/>
              <a:lumOff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a:ln>
                  <a:noFill/>
                </a:ln>
                <a:solidFill>
                  <a:srgbClr val="2A2A2A"/>
                </a:solidFill>
                <a:effectLst/>
                <a:uLnTx/>
                <a:uFillTx/>
                <a:latin typeface="Work Sans" panose="00000500000000000000" pitchFamily="2" charset="-18"/>
              </a:rPr>
              <a:t>„</a:t>
            </a:r>
            <a:r>
              <a:rPr kumimoji="0" lang="en-GB" sz="1100" b="0" i="0" u="none" strike="noStrike" kern="1200" cap="none" spc="0" normalizeH="0" baseline="0" noProof="0" dirty="0">
                <a:ln>
                  <a:noFill/>
                </a:ln>
                <a:solidFill>
                  <a:srgbClr val="2A2A2A"/>
                </a:solidFill>
                <a:effectLst/>
                <a:uLnTx/>
                <a:uFillTx/>
                <a:latin typeface="Work Sans" panose="00000500000000000000" pitchFamily="2" charset="-18"/>
              </a:rPr>
              <a:t>355 and 195 TNBC samples from the Molecular Taxonomy of Breast Cancer International Consortium (METABRIC) and The Cancer Genome Atlas Consortium (TCGA)</a:t>
            </a:r>
            <a:r>
              <a:rPr kumimoji="0" lang="hu-HU" sz="11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en-GB" sz="1100" b="0" i="0" u="none" strike="noStrike" kern="1200" cap="none" spc="0" normalizeH="0" baseline="0" noProof="0" dirty="0">
                <a:ln>
                  <a:noFill/>
                </a:ln>
                <a:solidFill>
                  <a:srgbClr val="2A2A2A"/>
                </a:solidFill>
                <a:effectLst/>
                <a:uLnTx/>
                <a:uFillTx/>
                <a:latin typeface="Work Sans" panose="00000500000000000000" pitchFamily="2" charset="-18"/>
              </a:rPr>
              <a:t>We were able to globally reproduce Lehmann’s</a:t>
            </a:r>
            <a:r>
              <a:rPr kumimoji="0" lang="hu-HU" sz="11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en-GB" sz="1100" b="0" i="0" u="none" strike="noStrike" kern="1200" cap="none" spc="0" normalizeH="0" baseline="0" noProof="0" dirty="0">
                <a:ln>
                  <a:noFill/>
                </a:ln>
                <a:solidFill>
                  <a:srgbClr val="2A2A2A"/>
                </a:solidFill>
                <a:effectLst/>
                <a:uLnTx/>
                <a:uFillTx/>
                <a:latin typeface="Work Sans" panose="00000500000000000000" pitchFamily="2" charset="-18"/>
              </a:rPr>
              <a:t>TNBC classification with BL1, IM, LAR, M and MSL being the more stable subtypes</a:t>
            </a:r>
            <a:r>
              <a:rPr kumimoji="0" lang="hu-HU" sz="1100" b="0" i="0" u="none" strike="noStrike" kern="1200" cap="none" spc="0" normalizeH="0" baseline="0" noProof="0" dirty="0">
                <a:ln>
                  <a:noFill/>
                </a:ln>
                <a:solidFill>
                  <a:srgbClr val="2A2A2A"/>
                </a:solidFill>
                <a:effectLst/>
                <a:uLnTx/>
                <a:uFillTx/>
                <a:latin typeface="Work Sans" panose="00000500000000000000" pitchFamily="2" charset="-18"/>
              </a:rPr>
              <a:t>” </a:t>
            </a:r>
            <a:endParaRPr kumimoji="0" lang="en-US" sz="1100" b="0" i="0" u="none" strike="noStrike" kern="1200" cap="none" spc="0" normalizeH="0" baseline="0" noProof="0" dirty="0">
              <a:ln>
                <a:noFill/>
              </a:ln>
              <a:solidFill>
                <a:srgbClr val="303030"/>
              </a:solidFill>
              <a:effectLst/>
              <a:uLnTx/>
              <a:uFillTx/>
              <a:latin typeface="Work Sans" panose="00000500000000000000" pitchFamily="2" charset="-18"/>
            </a:endParaRPr>
          </a:p>
        </p:txBody>
      </p:sp>
      <p:pic>
        <p:nvPicPr>
          <p:cNvPr id="3074" name="Picture 2" descr="Mutational landscape of TNBC molecular subtypes. Frequencies of mutations across each TNBC molecular subtype according to the different types of mutations. Only genes mutated at a frequency &gt;10% in at least one subtype are displayed. Significant differences (FDRâ&lt;â0.05) are shown in red (right panel).">
            <a:extLst>
              <a:ext uri="{FF2B5EF4-FFF2-40B4-BE49-F238E27FC236}">
                <a16:creationId xmlns:a16="http://schemas.microsoft.com/office/drawing/2014/main" id="{E6DEFE3F-0849-4CF9-837C-8D7960043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60" y="1345357"/>
            <a:ext cx="7666892" cy="42477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tered signalling pathways and deregulated hallmarks of cancer signatures within each TNBC molecular subtype. (A) Genomic and transcriptomic alterations profiles involving PDGF/VEGF and PI(3)K/RTK/RAS signalling pathway. Copy-number frequency is reported for each TNBC molecular subtype inside each box. Copy number gain frequency is presented in red while copy number losses are in blue. Differences in mRNA expression were tested using one-sided Wilcoxon Rank Sum test with P-values corrected for multi-testing. Significant mRNA upregulation and downregulation were displayed using, respectively, red and blue triangles. Somatic mutation frequency is reported, when available, on top of each TNBC molecular subtype. (B) Heatmap of the 10 Hallmarks of cancer meta-gene signature scores for the TNBC molecular subtypes. Differences were reported using one-sided Wilcoxon Rank Sum test with P-values corrected for multi-testing. Significant differences were reported for FDR lower than 5% (significant up-regulation are displayed in black and down-regulated in white). ">
            <a:extLst>
              <a:ext uri="{FF2B5EF4-FFF2-40B4-BE49-F238E27FC236}">
                <a16:creationId xmlns:a16="http://schemas.microsoft.com/office/drawing/2014/main" id="{12413B49-8B31-42D5-89A9-198AAB8B12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8" t="50072" r="8402"/>
          <a:stretch/>
        </p:blipFill>
        <p:spPr bwMode="auto">
          <a:xfrm>
            <a:off x="8145852" y="1396616"/>
            <a:ext cx="4046148" cy="4217802"/>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0143AB68-4AF8-4706-A6A1-0107C4AB25A0}"/>
              </a:ext>
            </a:extLst>
          </p:cNvPr>
          <p:cNvSpPr/>
          <p:nvPr/>
        </p:nvSpPr>
        <p:spPr>
          <a:xfrm>
            <a:off x="842959" y="6284034"/>
            <a:ext cx="1062403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Y </a:t>
            </a:r>
            <a:r>
              <a:rPr kumimoji="0" lang="en-GB" sz="1000" b="0" i="0" u="none" strike="noStrike" kern="1200" cap="none" spc="0" normalizeH="0" baseline="0" noProof="0" dirty="0" err="1">
                <a:ln>
                  <a:noFill/>
                </a:ln>
                <a:solidFill>
                  <a:srgbClr val="2A2A2A"/>
                </a:solidFill>
                <a:effectLst/>
                <a:uLnTx/>
                <a:uFillTx/>
                <a:latin typeface="Work Sans" panose="00000500000000000000" pitchFamily="2" charset="-18"/>
              </a:rPr>
              <a:t>Bareche</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hu-HU" sz="1000" b="0" i="0" u="none" strike="noStrike" kern="1200" cap="none" spc="0" normalizeH="0" baseline="0" noProof="0" dirty="0" err="1">
                <a:ln>
                  <a:noFill/>
                </a:ln>
                <a:solidFill>
                  <a:srgbClr val="2A2A2A"/>
                </a:solidFill>
                <a:effectLst/>
                <a:uLnTx/>
                <a:uFillTx/>
                <a:latin typeface="Work Sans" panose="00000500000000000000" pitchFamily="2" charset="-18"/>
              </a:rPr>
              <a:t>et</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hu-HU" sz="1000" b="0" i="0" u="none" strike="noStrike" kern="1200" cap="none" spc="0" normalizeH="0" baseline="0" noProof="0" dirty="0" err="1">
                <a:ln>
                  <a:noFill/>
                </a:ln>
                <a:solidFill>
                  <a:srgbClr val="2A2A2A"/>
                </a:solidFill>
                <a:effectLst/>
                <a:uLnTx/>
                <a:uFillTx/>
                <a:latin typeface="Work Sans" panose="00000500000000000000" pitchFamily="2" charset="-18"/>
              </a:rPr>
              <a:t>al</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(2018) </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Unravelling triple-negative breast cancer molecular heterogeneity using an integrative </a:t>
            </a:r>
            <a:r>
              <a:rPr kumimoji="0" lang="en-GB" sz="1000" b="0" i="0" u="none" strike="noStrike" kern="1200" cap="none" spc="0" normalizeH="0" baseline="0" noProof="0" dirty="0" err="1">
                <a:ln>
                  <a:noFill/>
                </a:ln>
                <a:solidFill>
                  <a:srgbClr val="2A2A2A"/>
                </a:solidFill>
                <a:effectLst/>
                <a:uLnTx/>
                <a:uFillTx/>
                <a:latin typeface="Work Sans" panose="00000500000000000000" pitchFamily="2" charset="-18"/>
              </a:rPr>
              <a:t>multiomic</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 analysis, </a:t>
            </a:r>
            <a:r>
              <a:rPr kumimoji="0" lang="en-GB" sz="1000" b="0" i="1" u="none" strike="noStrike" kern="1200" cap="none" spc="0" normalizeH="0" baseline="0" noProof="0" dirty="0">
                <a:ln>
                  <a:noFill/>
                </a:ln>
                <a:solidFill>
                  <a:srgbClr val="2A2A2A"/>
                </a:solidFill>
                <a:effectLst/>
                <a:uLnTx/>
                <a:uFillTx/>
                <a:latin typeface="Work Sans" panose="00000500000000000000" pitchFamily="2" charset="-18"/>
              </a:rPr>
              <a:t>Annals of Oncology</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29, 4:</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895–902</a:t>
            </a:r>
            <a:endParaRPr kumimoji="0" lang="en-US" sz="1000" b="0" i="0" u="none" strike="noStrike" kern="1200" cap="none" spc="0" normalizeH="0" baseline="0" noProof="0" dirty="0">
              <a:ln>
                <a:noFill/>
              </a:ln>
              <a:solidFill>
                <a:srgbClr val="303030"/>
              </a:solidFill>
              <a:effectLst/>
              <a:uLnTx/>
              <a:uFillTx/>
              <a:latin typeface="Work Sans" panose="00000500000000000000" pitchFamily="2" charset="-18"/>
            </a:endParaRPr>
          </a:p>
        </p:txBody>
      </p:sp>
      <p:sp>
        <p:nvSpPr>
          <p:cNvPr id="10" name="Nyíl: lefelé mutató 9">
            <a:extLst>
              <a:ext uri="{FF2B5EF4-FFF2-40B4-BE49-F238E27FC236}">
                <a16:creationId xmlns:a16="http://schemas.microsoft.com/office/drawing/2014/main" id="{07393567-E25E-4DB1-9527-6C7D5D084018}"/>
              </a:ext>
            </a:extLst>
          </p:cNvPr>
          <p:cNvSpPr/>
          <p:nvPr/>
        </p:nvSpPr>
        <p:spPr>
          <a:xfrm rot="16200000">
            <a:off x="7456875" y="3129706"/>
            <a:ext cx="1377954" cy="468000"/>
          </a:xfrm>
          <a:prstGeom prst="downArrow">
            <a:avLst>
              <a:gd name="adj1" fmla="val 52552"/>
              <a:gd name="adj2" fmla="val 50000"/>
            </a:avLst>
          </a:prstGeom>
          <a:solidFill>
            <a:schemeClr val="bg2">
              <a:lumMod val="75000"/>
            </a:schemeClr>
          </a:solidFill>
          <a:ln w="127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3030"/>
              </a:solidFill>
              <a:effectLst/>
              <a:uLnTx/>
              <a:uFillTx/>
              <a:latin typeface="Work Sans"/>
              <a:ea typeface="Work Sans"/>
              <a:cs typeface="Work Sans"/>
              <a:sym typeface="Work Sans"/>
            </a:endParaRPr>
          </a:p>
        </p:txBody>
      </p:sp>
      <p:sp>
        <p:nvSpPr>
          <p:cNvPr id="9" name="Footer Placeholder 3">
            <a:extLst>
              <a:ext uri="{FF2B5EF4-FFF2-40B4-BE49-F238E27FC236}">
                <a16:creationId xmlns:a16="http://schemas.microsoft.com/office/drawing/2014/main" id="{0D4992CF-6F3A-4629-A520-3BF4B72C85B5}"/>
              </a:ext>
            </a:extLst>
          </p:cNvPr>
          <p:cNvSpPr txBox="1">
            <a:spLocks/>
          </p:cNvSpPr>
          <p:nvPr/>
        </p:nvSpPr>
        <p:spPr>
          <a:xfrm>
            <a:off x="4032892" y="6537950"/>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solidFill>
                  <a:srgbClr val="5AC8BE"/>
                </a:solidFill>
                <a:latin typeface="Work Sans"/>
              </a:rPr>
              <a:t>Semmelweis Egyetem | 2020. május 05.</a:t>
            </a:r>
            <a:endParaRPr lang="hu-HU" dirty="0">
              <a:solidFill>
                <a:srgbClr val="5AC8BE"/>
              </a:solidFill>
              <a:latin typeface="Work Sans"/>
            </a:endParaRPr>
          </a:p>
        </p:txBody>
      </p:sp>
    </p:spTree>
    <p:extLst>
      <p:ext uri="{BB962C8B-B14F-4D97-AF65-F5344CB8AC3E}">
        <p14:creationId xmlns:p14="http://schemas.microsoft.com/office/powerpoint/2010/main" val="2857416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424391" y="6276340"/>
            <a:ext cx="231793" cy="2616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83D6CE"/>
                </a:solidFill>
                <a:effectLst/>
                <a:uLnTx/>
                <a:uFillTx/>
                <a:latin typeface="Work Sans"/>
                <a:sym typeface="Work Sans"/>
              </a:rPr>
              <a:pPr marL="0" marR="0" lvl="0" indent="0" algn="ctr" defTabSz="914400" rtl="0" eaLnBrk="1" fontAlgn="auto" latinLnBrk="0" hangingPunct="0">
                <a:lnSpc>
                  <a:spcPct val="100000"/>
                </a:lnSpc>
                <a:spcBef>
                  <a:spcPts val="0"/>
                </a:spcBef>
                <a:spcAft>
                  <a:spcPts val="0"/>
                </a:spcAft>
                <a:buClrTx/>
                <a:buSzTx/>
                <a:buFontTx/>
                <a:buNone/>
                <a:tabLst/>
                <a:defRPr/>
              </a:pPr>
              <a:t>6</a:t>
            </a:fld>
            <a:endParaRPr kumimoji="0" lang="en-US" sz="1100" b="0" i="0" u="none" strike="noStrike" kern="0" cap="none" spc="0" normalizeH="0" baseline="0" noProof="0">
              <a:ln>
                <a:noFill/>
              </a:ln>
              <a:solidFill>
                <a:srgbClr val="83D6CE"/>
              </a:solidFill>
              <a:effectLst/>
              <a:uLnTx/>
              <a:uFillTx/>
              <a:latin typeface="Work Sans"/>
              <a:sym typeface="Work Sans"/>
            </a:endParaRPr>
          </a:p>
        </p:txBody>
      </p:sp>
      <p:sp>
        <p:nvSpPr>
          <p:cNvPr id="192" name="Drug development today"/>
          <p:cNvSpPr txBox="1">
            <a:spLocks noGrp="1"/>
          </p:cNvSpPr>
          <p:nvPr>
            <p:ph type="title"/>
          </p:nvPr>
        </p:nvSpPr>
        <p:spPr>
          <a:xfrm>
            <a:off x="335887" y="292430"/>
            <a:ext cx="10724451" cy="899817"/>
          </a:xfrm>
          <a:prstGeom prst="rect">
            <a:avLst/>
          </a:prstGeom>
        </p:spPr>
        <p:txBody>
          <a:bodyPr/>
          <a:lstStyle>
            <a:lvl1pPr>
              <a:defRPr>
                <a:solidFill>
                  <a:srgbClr val="3D3D3D"/>
                </a:solidFill>
              </a:defRPr>
            </a:lvl1pPr>
          </a:lstStyle>
          <a:p>
            <a:r>
              <a:rPr lang="hu-HU" b="0" dirty="0"/>
              <a:t>A daganatos </a:t>
            </a:r>
            <a:r>
              <a:rPr lang="hu-HU" b="0" dirty="0" err="1"/>
              <a:t>biomarker</a:t>
            </a:r>
            <a:r>
              <a:rPr lang="hu-HU" b="0" dirty="0"/>
              <a:t> panelek felbontása egyre precízebb</a:t>
            </a:r>
            <a:endParaRPr lang="en-US" b="0" dirty="0"/>
          </a:p>
        </p:txBody>
      </p:sp>
      <p:pic>
        <p:nvPicPr>
          <p:cNvPr id="4098" name="Picture 2" descr="Figure 1.">
            <a:extLst>
              <a:ext uri="{FF2B5EF4-FFF2-40B4-BE49-F238E27FC236}">
                <a16:creationId xmlns:a16="http://schemas.microsoft.com/office/drawing/2014/main" id="{9F9508CF-4963-44F1-93A1-FFC17777A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403" y="3061325"/>
            <a:ext cx="5582901" cy="3476625"/>
          </a:xfrm>
          <a:prstGeom prst="rect">
            <a:avLst/>
          </a:prstGeom>
          <a:noFill/>
          <a:extLst>
            <a:ext uri="{909E8E84-426E-40DD-AFC4-6F175D3DCCD1}">
              <a14:hiddenFill xmlns:a14="http://schemas.microsoft.com/office/drawing/2010/main">
                <a:solidFill>
                  <a:srgbClr val="FFFFFF"/>
                </a:solidFill>
              </a14:hiddenFill>
            </a:ext>
          </a:extLst>
        </p:spPr>
      </p:pic>
      <p:pic>
        <p:nvPicPr>
          <p:cNvPr id="2" name="Kép 1">
            <a:extLst>
              <a:ext uri="{FF2B5EF4-FFF2-40B4-BE49-F238E27FC236}">
                <a16:creationId xmlns:a16="http://schemas.microsoft.com/office/drawing/2014/main" id="{2B827F42-EF5F-45E4-A146-4894CCA9AE89}"/>
              </a:ext>
            </a:extLst>
          </p:cNvPr>
          <p:cNvPicPr>
            <a:picLocks noChangeAspect="1"/>
          </p:cNvPicPr>
          <p:nvPr/>
        </p:nvPicPr>
        <p:blipFill rotWithShape="1">
          <a:blip r:embed="rId4"/>
          <a:srcRect l="707" t="647"/>
          <a:stretch/>
        </p:blipFill>
        <p:spPr>
          <a:xfrm>
            <a:off x="7018770" y="969280"/>
            <a:ext cx="3896514" cy="5568670"/>
          </a:xfrm>
          <a:prstGeom prst="rect">
            <a:avLst/>
          </a:prstGeom>
        </p:spPr>
      </p:pic>
      <p:sp>
        <p:nvSpPr>
          <p:cNvPr id="3" name="Szövegdoboz 2">
            <a:extLst>
              <a:ext uri="{FF2B5EF4-FFF2-40B4-BE49-F238E27FC236}">
                <a16:creationId xmlns:a16="http://schemas.microsoft.com/office/drawing/2014/main" id="{8FC6D828-B2E0-4BA1-8D84-CDED5C09740D}"/>
              </a:ext>
            </a:extLst>
          </p:cNvPr>
          <p:cNvSpPr txBox="1"/>
          <p:nvPr/>
        </p:nvSpPr>
        <p:spPr>
          <a:xfrm>
            <a:off x="827366" y="1400249"/>
            <a:ext cx="6164973"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hu-HU" sz="2000" b="0" i="0" u="none" strike="noStrike" kern="1200" cap="none" spc="0" normalizeH="0" baseline="0" noProof="0" dirty="0" err="1">
                <a:ln>
                  <a:noFill/>
                </a:ln>
                <a:solidFill>
                  <a:srgbClr val="303030"/>
                </a:solidFill>
                <a:effectLst/>
                <a:uLnTx/>
                <a:uFillTx/>
                <a:latin typeface="Work Sans"/>
                <a:ea typeface="Work Sans"/>
                <a:cs typeface="Work Sans"/>
                <a:sym typeface="Work Sans"/>
              </a:rPr>
              <a:t>Oncotype</a:t>
            </a:r>
            <a:r>
              <a:rPr kumimoji="0" lang="hu-HU" sz="2000" b="0" i="0" u="none" strike="noStrike" kern="1200" cap="none" spc="0" normalizeH="0" baseline="0" noProof="0" dirty="0">
                <a:ln>
                  <a:noFill/>
                </a:ln>
                <a:solidFill>
                  <a:srgbClr val="303030"/>
                </a:solidFill>
                <a:effectLst/>
                <a:uLnTx/>
                <a:uFillTx/>
                <a:latin typeface="Work Sans"/>
                <a:ea typeface="Work Sans"/>
                <a:cs typeface="Work Sans"/>
                <a:sym typeface="Work Sans"/>
              </a:rPr>
              <a:t> </a:t>
            </a:r>
            <a:r>
              <a:rPr kumimoji="0" lang="hu-HU" sz="2000" b="0" i="0" u="none" strike="noStrike" kern="1200" cap="none" spc="0" normalizeH="0" baseline="0" noProof="0" dirty="0" err="1">
                <a:ln>
                  <a:noFill/>
                </a:ln>
                <a:solidFill>
                  <a:srgbClr val="303030"/>
                </a:solidFill>
                <a:effectLst/>
                <a:uLnTx/>
                <a:uFillTx/>
                <a:latin typeface="Work Sans"/>
                <a:ea typeface="Work Sans"/>
                <a:cs typeface="Work Sans"/>
                <a:sym typeface="Work Sans"/>
              </a:rPr>
              <a:t>Dx</a:t>
            </a:r>
            <a:r>
              <a:rPr kumimoji="0" lang="hu-HU" sz="2000" b="0" i="0" u="none" strike="noStrike" kern="1200" cap="none" spc="0" normalizeH="0" baseline="0" noProof="0" dirty="0">
                <a:ln>
                  <a:noFill/>
                </a:ln>
                <a:solidFill>
                  <a:srgbClr val="303030"/>
                </a:solidFill>
                <a:effectLst/>
                <a:uLnTx/>
                <a:uFillTx/>
                <a:latin typeface="Work Sans"/>
                <a:ea typeface="Work Sans"/>
                <a:cs typeface="Work Sans"/>
                <a:sym typeface="Work Sans"/>
              </a:rPr>
              <a:t> RS : </a:t>
            </a:r>
            <a:r>
              <a:rPr kumimoji="0" lang="hu-HU" sz="2000" b="1" i="0" u="none" strike="noStrike" kern="1200" cap="none" spc="0" normalizeH="0" baseline="0" noProof="0" dirty="0">
                <a:ln>
                  <a:noFill/>
                </a:ln>
                <a:solidFill>
                  <a:srgbClr val="FF644E"/>
                </a:solidFill>
                <a:effectLst/>
                <a:uLnTx/>
                <a:uFillTx/>
                <a:latin typeface="Work Sans"/>
                <a:ea typeface="Work Sans"/>
                <a:cs typeface="Work Sans"/>
                <a:sym typeface="Work Sans"/>
              </a:rPr>
              <a:t>16(+5)</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hu-HU" sz="2000" b="1" i="0" u="none" strike="noStrike" kern="1200" cap="none" spc="0" normalizeH="0" baseline="0" noProof="0" dirty="0">
              <a:ln>
                <a:noFill/>
              </a:ln>
              <a:solidFill>
                <a:srgbClr val="303030"/>
              </a:solidFill>
              <a:effectLst/>
              <a:uLnTx/>
              <a:uFillTx/>
              <a:latin typeface="Work Sans"/>
              <a:ea typeface="Work Sans"/>
              <a:cs typeface="Work Sans"/>
              <a:sym typeface="Work Sans"/>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hu-HU" sz="2000" b="0" i="0" u="none" strike="noStrike" kern="1200" cap="none" spc="0" normalizeH="0" baseline="0" noProof="0" dirty="0" err="1">
                <a:ln>
                  <a:noFill/>
                </a:ln>
                <a:solidFill>
                  <a:srgbClr val="303030"/>
                </a:solidFill>
                <a:effectLst/>
                <a:uLnTx/>
                <a:uFillTx/>
                <a:latin typeface="Work Sans"/>
                <a:ea typeface="Work Sans"/>
                <a:cs typeface="Work Sans"/>
                <a:sym typeface="Work Sans"/>
              </a:rPr>
              <a:t>Foundation</a:t>
            </a:r>
            <a:r>
              <a:rPr kumimoji="0" lang="hu-HU" sz="2000" b="0" i="0" u="none" strike="noStrike" kern="1200" cap="none" spc="0" normalizeH="0" baseline="0" noProof="0" dirty="0">
                <a:ln>
                  <a:noFill/>
                </a:ln>
                <a:solidFill>
                  <a:srgbClr val="303030"/>
                </a:solidFill>
                <a:effectLst/>
                <a:uLnTx/>
                <a:uFillTx/>
                <a:latin typeface="Work Sans"/>
                <a:ea typeface="Work Sans"/>
                <a:cs typeface="Work Sans"/>
                <a:sym typeface="Work Sans"/>
              </a:rPr>
              <a:t> </a:t>
            </a:r>
            <a:r>
              <a:rPr kumimoji="0" lang="hu-HU" sz="2000" b="0" i="0" u="none" strike="noStrike" kern="1200" cap="none" spc="0" normalizeH="0" baseline="0" noProof="0" dirty="0" err="1">
                <a:ln>
                  <a:noFill/>
                </a:ln>
                <a:solidFill>
                  <a:srgbClr val="303030"/>
                </a:solidFill>
                <a:effectLst/>
                <a:uLnTx/>
                <a:uFillTx/>
                <a:latin typeface="Work Sans"/>
                <a:ea typeface="Work Sans"/>
                <a:cs typeface="Work Sans"/>
                <a:sym typeface="Work Sans"/>
              </a:rPr>
              <a:t>One</a:t>
            </a:r>
            <a:r>
              <a:rPr kumimoji="0" lang="hu-HU" sz="2000" b="0" i="0" u="none" strike="noStrike" kern="1200" cap="none" spc="0" normalizeH="0" baseline="0" noProof="0" dirty="0">
                <a:ln>
                  <a:noFill/>
                </a:ln>
                <a:solidFill>
                  <a:srgbClr val="303030"/>
                </a:solidFill>
                <a:effectLst/>
                <a:uLnTx/>
                <a:uFillTx/>
                <a:latin typeface="Work Sans"/>
                <a:ea typeface="Work Sans"/>
                <a:cs typeface="Work Sans"/>
                <a:sym typeface="Work Sans"/>
              </a:rPr>
              <a:t> : </a:t>
            </a:r>
            <a:r>
              <a:rPr kumimoji="0" lang="hu-HU" sz="2800" b="1" i="0" u="none" strike="noStrike" kern="1200" cap="none" spc="0" normalizeH="0" baseline="0" noProof="0" dirty="0">
                <a:ln>
                  <a:noFill/>
                </a:ln>
                <a:solidFill>
                  <a:srgbClr val="FF644E"/>
                </a:solidFill>
                <a:effectLst/>
                <a:uLnTx/>
                <a:uFillTx/>
                <a:latin typeface="Work Sans"/>
                <a:ea typeface="Work Sans"/>
                <a:cs typeface="Work Sans"/>
                <a:sym typeface="Work Sans"/>
              </a:rPr>
              <a:t>315+28</a:t>
            </a:r>
            <a:endParaRPr kumimoji="0" lang="en-US" sz="2000" b="1" i="0" u="none" strike="noStrike" kern="1200" cap="none" spc="0" normalizeH="0" baseline="0" noProof="0" dirty="0">
              <a:ln>
                <a:noFill/>
              </a:ln>
              <a:solidFill>
                <a:srgbClr val="FF644E"/>
              </a:solidFill>
              <a:effectLst/>
              <a:uLnTx/>
              <a:uFillTx/>
              <a:latin typeface="Work Sans"/>
              <a:ea typeface="Work Sans"/>
              <a:cs typeface="Work Sans"/>
              <a:sym typeface="Work Sans"/>
            </a:endParaRPr>
          </a:p>
        </p:txBody>
      </p:sp>
      <p:sp>
        <p:nvSpPr>
          <p:cNvPr id="7" name="Footer Placeholder 3">
            <a:extLst>
              <a:ext uri="{FF2B5EF4-FFF2-40B4-BE49-F238E27FC236}">
                <a16:creationId xmlns:a16="http://schemas.microsoft.com/office/drawing/2014/main" id="{61FC42DB-2B6F-4CC9-A3F2-521C64AD6FF5}"/>
              </a:ext>
            </a:extLst>
          </p:cNvPr>
          <p:cNvSpPr txBox="1">
            <a:spLocks/>
          </p:cNvSpPr>
          <p:nvPr/>
        </p:nvSpPr>
        <p:spPr>
          <a:xfrm>
            <a:off x="4032892" y="6537950"/>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solidFill>
                  <a:srgbClr val="5AC8BE"/>
                </a:solidFill>
                <a:latin typeface="Work Sans"/>
              </a:rPr>
              <a:t>Semmelweis Egyetem | 2020. május 05.</a:t>
            </a:r>
            <a:endParaRPr lang="hu-HU" dirty="0">
              <a:solidFill>
                <a:srgbClr val="5AC8BE"/>
              </a:solidFill>
              <a:latin typeface="Work Sans"/>
            </a:endParaRPr>
          </a:p>
        </p:txBody>
      </p:sp>
    </p:spTree>
    <p:extLst>
      <p:ext uri="{BB962C8B-B14F-4D97-AF65-F5344CB8AC3E}">
        <p14:creationId xmlns:p14="http://schemas.microsoft.com/office/powerpoint/2010/main" val="360267133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xfrm>
            <a:off x="424391" y="6276340"/>
            <a:ext cx="231793" cy="2616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83D6CE"/>
                </a:solidFill>
                <a:effectLst/>
                <a:uLnTx/>
                <a:uFillTx/>
                <a:latin typeface="Work Sans"/>
                <a:sym typeface="Work Sans"/>
              </a:rPr>
              <a:pPr marL="0" marR="0" lvl="0" indent="0" algn="ctr" defTabSz="914400" rtl="0" eaLnBrk="1" fontAlgn="auto" latinLnBrk="0" hangingPunct="0">
                <a:lnSpc>
                  <a:spcPct val="100000"/>
                </a:lnSpc>
                <a:spcBef>
                  <a:spcPts val="0"/>
                </a:spcBef>
                <a:spcAft>
                  <a:spcPts val="0"/>
                </a:spcAft>
                <a:buClrTx/>
                <a:buSzTx/>
                <a:buFontTx/>
                <a:buNone/>
                <a:tabLst/>
                <a:defRPr/>
              </a:pPr>
              <a:t>7</a:t>
            </a:fld>
            <a:endParaRPr kumimoji="0" lang="en-US" sz="1100" b="0" i="0" u="none" strike="noStrike" kern="0" cap="none" spc="0" normalizeH="0" baseline="0" noProof="0">
              <a:ln>
                <a:noFill/>
              </a:ln>
              <a:solidFill>
                <a:srgbClr val="83D6CE"/>
              </a:solidFill>
              <a:effectLst/>
              <a:uLnTx/>
              <a:uFillTx/>
              <a:latin typeface="Work Sans"/>
              <a:sym typeface="Work Sans"/>
            </a:endParaRPr>
          </a:p>
        </p:txBody>
      </p:sp>
      <p:sp>
        <p:nvSpPr>
          <p:cNvPr id="192" name="Drug development today"/>
          <p:cNvSpPr txBox="1">
            <a:spLocks noGrp="1"/>
          </p:cNvSpPr>
          <p:nvPr>
            <p:ph type="title"/>
          </p:nvPr>
        </p:nvSpPr>
        <p:spPr>
          <a:xfrm>
            <a:off x="335887" y="292430"/>
            <a:ext cx="10724451" cy="899817"/>
          </a:xfrm>
          <a:prstGeom prst="rect">
            <a:avLst/>
          </a:prstGeom>
        </p:spPr>
        <p:txBody>
          <a:bodyPr/>
          <a:lstStyle>
            <a:lvl1pPr>
              <a:defRPr>
                <a:solidFill>
                  <a:srgbClr val="3D3D3D"/>
                </a:solidFill>
              </a:defRPr>
            </a:lvl1pPr>
          </a:lstStyle>
          <a:p>
            <a:r>
              <a:rPr lang="hu-HU" b="0" dirty="0"/>
              <a:t>Az új célzott terápiák és </a:t>
            </a:r>
            <a:r>
              <a:rPr lang="hu-HU" b="0" dirty="0" err="1"/>
              <a:t>fragmentálódó</a:t>
            </a:r>
            <a:r>
              <a:rPr lang="hu-HU" b="0" dirty="0"/>
              <a:t> indikációk korában szükség is van az egyre komplexebb diagnosztikára </a:t>
            </a:r>
            <a:endParaRPr lang="en-US" b="0" dirty="0"/>
          </a:p>
        </p:txBody>
      </p:sp>
      <p:pic>
        <p:nvPicPr>
          <p:cNvPr id="4" name="Kép 3">
            <a:extLst>
              <a:ext uri="{FF2B5EF4-FFF2-40B4-BE49-F238E27FC236}">
                <a16:creationId xmlns:a16="http://schemas.microsoft.com/office/drawing/2014/main" id="{2ADB1FED-3385-4A17-9512-98D886B6C0FE}"/>
              </a:ext>
            </a:extLst>
          </p:cNvPr>
          <p:cNvPicPr>
            <a:picLocks noChangeAspect="1"/>
          </p:cNvPicPr>
          <p:nvPr/>
        </p:nvPicPr>
        <p:blipFill rotWithShape="1">
          <a:blip r:embed="rId3"/>
          <a:srcRect b="51282"/>
          <a:stretch/>
        </p:blipFill>
        <p:spPr>
          <a:xfrm>
            <a:off x="6421163" y="1435711"/>
            <a:ext cx="5207974" cy="3945182"/>
          </a:xfrm>
          <a:prstGeom prst="rect">
            <a:avLst/>
          </a:prstGeom>
        </p:spPr>
      </p:pic>
      <p:pic>
        <p:nvPicPr>
          <p:cNvPr id="5" name="Kép 4">
            <a:extLst>
              <a:ext uri="{FF2B5EF4-FFF2-40B4-BE49-F238E27FC236}">
                <a16:creationId xmlns:a16="http://schemas.microsoft.com/office/drawing/2014/main" id="{04AF470E-DA38-47B6-9659-DD78AFFFB261}"/>
              </a:ext>
            </a:extLst>
          </p:cNvPr>
          <p:cNvPicPr>
            <a:picLocks noChangeAspect="1"/>
          </p:cNvPicPr>
          <p:nvPr/>
        </p:nvPicPr>
        <p:blipFill rotWithShape="1">
          <a:blip r:embed="rId4"/>
          <a:srcRect l="7674" t="1559" r="6978"/>
          <a:stretch/>
        </p:blipFill>
        <p:spPr>
          <a:xfrm>
            <a:off x="424391" y="2004341"/>
            <a:ext cx="5847626" cy="3376552"/>
          </a:xfrm>
          <a:prstGeom prst="rect">
            <a:avLst/>
          </a:prstGeom>
        </p:spPr>
      </p:pic>
      <p:sp>
        <p:nvSpPr>
          <p:cNvPr id="6" name="Szövegdoboz 5">
            <a:extLst>
              <a:ext uri="{FF2B5EF4-FFF2-40B4-BE49-F238E27FC236}">
                <a16:creationId xmlns:a16="http://schemas.microsoft.com/office/drawing/2014/main" id="{0798CB56-58E0-4F20-A26D-53314146FADF}"/>
              </a:ext>
            </a:extLst>
          </p:cNvPr>
          <p:cNvSpPr txBox="1"/>
          <p:nvPr/>
        </p:nvSpPr>
        <p:spPr>
          <a:xfrm>
            <a:off x="2300807" y="5452861"/>
            <a:ext cx="173208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303030"/>
                </a:solidFill>
                <a:effectLst/>
                <a:uLnTx/>
                <a:uFillTx/>
                <a:latin typeface="Work Sans"/>
                <a:ea typeface="Work Sans"/>
                <a:cs typeface="Work Sans"/>
                <a:sym typeface="Work Sans"/>
              </a:rPr>
              <a:t>PARP család</a:t>
            </a:r>
            <a:endParaRPr kumimoji="0" lang="en-US" sz="1800" b="1" i="0" u="none" strike="noStrike" kern="1200" cap="none" spc="0" normalizeH="0" baseline="0" noProof="0" dirty="0">
              <a:ln>
                <a:noFill/>
              </a:ln>
              <a:solidFill>
                <a:srgbClr val="303030"/>
              </a:solidFill>
              <a:effectLst/>
              <a:uLnTx/>
              <a:uFillTx/>
              <a:latin typeface="Work Sans"/>
              <a:ea typeface="Work Sans"/>
              <a:cs typeface="Work Sans"/>
              <a:sym typeface="Work Sans"/>
            </a:endParaRPr>
          </a:p>
        </p:txBody>
      </p:sp>
      <p:sp>
        <p:nvSpPr>
          <p:cNvPr id="11" name="Szövegdoboz 10">
            <a:extLst>
              <a:ext uri="{FF2B5EF4-FFF2-40B4-BE49-F238E27FC236}">
                <a16:creationId xmlns:a16="http://schemas.microsoft.com/office/drawing/2014/main" id="{0340BC5B-41B0-441D-82B6-5E89FAE676DE}"/>
              </a:ext>
            </a:extLst>
          </p:cNvPr>
          <p:cNvSpPr txBox="1"/>
          <p:nvPr/>
        </p:nvSpPr>
        <p:spPr>
          <a:xfrm>
            <a:off x="7956885" y="5380893"/>
            <a:ext cx="173208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hu-HU" sz="1800" b="1" i="0" u="none" strike="noStrike" kern="1200" cap="none" spc="0" normalizeH="0" baseline="0" noProof="0" dirty="0" err="1">
                <a:ln>
                  <a:noFill/>
                </a:ln>
                <a:solidFill>
                  <a:srgbClr val="303030"/>
                </a:solidFill>
                <a:effectLst/>
                <a:uLnTx/>
                <a:uFillTx/>
                <a:latin typeface="Work Sans"/>
                <a:ea typeface="Work Sans"/>
                <a:cs typeface="Work Sans"/>
                <a:sym typeface="Work Sans"/>
              </a:rPr>
              <a:t>Kináz</a:t>
            </a:r>
            <a:r>
              <a:rPr kumimoji="0" lang="hu-HU" sz="1800" b="1" i="0" u="none" strike="noStrike" kern="1200" cap="none" spc="0" normalizeH="0" baseline="0" noProof="0" dirty="0">
                <a:ln>
                  <a:noFill/>
                </a:ln>
                <a:solidFill>
                  <a:srgbClr val="303030"/>
                </a:solidFill>
                <a:effectLst/>
                <a:uLnTx/>
                <a:uFillTx/>
                <a:latin typeface="Work Sans"/>
                <a:ea typeface="Work Sans"/>
                <a:cs typeface="Work Sans"/>
                <a:sym typeface="Work Sans"/>
              </a:rPr>
              <a:t> család</a:t>
            </a:r>
            <a:endParaRPr kumimoji="0" lang="en-US" sz="1800" b="1" i="0" u="none" strike="noStrike" kern="1200" cap="none" spc="0" normalizeH="0" baseline="0" noProof="0" dirty="0">
              <a:ln>
                <a:noFill/>
              </a:ln>
              <a:solidFill>
                <a:srgbClr val="303030"/>
              </a:solidFill>
              <a:effectLst/>
              <a:uLnTx/>
              <a:uFillTx/>
              <a:latin typeface="Work Sans"/>
              <a:ea typeface="Work Sans"/>
              <a:cs typeface="Work Sans"/>
              <a:sym typeface="Work Sans"/>
            </a:endParaRPr>
          </a:p>
        </p:txBody>
      </p:sp>
      <p:sp>
        <p:nvSpPr>
          <p:cNvPr id="7" name="Téglalap 6">
            <a:extLst>
              <a:ext uri="{FF2B5EF4-FFF2-40B4-BE49-F238E27FC236}">
                <a16:creationId xmlns:a16="http://schemas.microsoft.com/office/drawing/2014/main" id="{750B0B35-7123-48AF-AA50-9FF47615E179}"/>
              </a:ext>
            </a:extLst>
          </p:cNvPr>
          <p:cNvSpPr/>
          <p:nvPr/>
        </p:nvSpPr>
        <p:spPr>
          <a:xfrm>
            <a:off x="1601836" y="6278238"/>
            <a:ext cx="934036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AA </a:t>
            </a:r>
            <a:r>
              <a:rPr kumimoji="0" lang="hu-HU" sz="1000" b="0" i="0" u="none" strike="noStrike" kern="1200" cap="none" spc="0" normalizeH="0" baseline="0" noProof="0" dirty="0" err="1">
                <a:ln>
                  <a:noFill/>
                </a:ln>
                <a:solidFill>
                  <a:srgbClr val="2A2A2A"/>
                </a:solidFill>
                <a:effectLst/>
                <a:uLnTx/>
                <a:uFillTx/>
                <a:latin typeface="Work Sans" panose="00000500000000000000" pitchFamily="2" charset="-18"/>
              </a:rPr>
              <a:t>Antolin</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hu-HU" sz="1000" b="0" i="0" u="none" strike="noStrike" kern="1200" cap="none" spc="0" normalizeH="0" baseline="0" noProof="0" dirty="0" err="1">
                <a:ln>
                  <a:noFill/>
                </a:ln>
                <a:solidFill>
                  <a:srgbClr val="2A2A2A"/>
                </a:solidFill>
                <a:effectLst/>
                <a:uLnTx/>
                <a:uFillTx/>
                <a:latin typeface="Work Sans" panose="00000500000000000000" pitchFamily="2" charset="-18"/>
              </a:rPr>
              <a:t>et</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hu-HU" sz="1000" b="0" i="0" u="none" strike="noStrike" kern="1200" cap="none" spc="0" normalizeH="0" baseline="0" noProof="0" dirty="0" err="1">
                <a:ln>
                  <a:noFill/>
                </a:ln>
                <a:solidFill>
                  <a:srgbClr val="2A2A2A"/>
                </a:solidFill>
                <a:effectLst/>
                <a:uLnTx/>
                <a:uFillTx/>
                <a:latin typeface="Work Sans" panose="00000500000000000000" pitchFamily="2" charset="-18"/>
              </a:rPr>
              <a:t>al</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(2019) </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The off-target kinase landscape of clinical PARP inhibitors</a:t>
            </a:r>
            <a:r>
              <a:rPr kumimoji="0" lang="hu-HU"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en-GB" sz="1000" b="0" i="1" u="none" strike="noStrike" kern="1200" cap="none" spc="0" normalizeH="0" baseline="0" noProof="0" dirty="0" err="1">
                <a:ln>
                  <a:noFill/>
                </a:ln>
                <a:solidFill>
                  <a:srgbClr val="2A2A2A"/>
                </a:solidFill>
                <a:effectLst/>
                <a:uLnTx/>
                <a:uFillTx/>
                <a:latin typeface="Work Sans" panose="00000500000000000000" pitchFamily="2" charset="-18"/>
              </a:rPr>
              <a:t>bioRxiv</a:t>
            </a:r>
            <a:r>
              <a:rPr kumimoji="0" lang="en-GB" sz="1000" b="0" i="1" u="none" strike="noStrike" kern="1200" cap="none" spc="0" normalizeH="0" baseline="0" noProof="0" dirty="0">
                <a:ln>
                  <a:noFill/>
                </a:ln>
                <a:solidFill>
                  <a:srgbClr val="2A2A2A"/>
                </a:solidFill>
                <a:effectLst/>
                <a:uLnTx/>
                <a:uFillTx/>
                <a:latin typeface="Work Sans" panose="00000500000000000000" pitchFamily="2" charset="-18"/>
              </a:rPr>
              <a:t> preprint</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 </a:t>
            </a:r>
            <a:r>
              <a:rPr kumimoji="0" lang="en-GB" sz="1000" b="0" i="0" u="none" strike="noStrike" kern="1200" cap="none" spc="0" normalizeH="0" baseline="0" noProof="0" dirty="0" err="1">
                <a:ln>
                  <a:noFill/>
                </a:ln>
                <a:solidFill>
                  <a:srgbClr val="2A2A2A"/>
                </a:solidFill>
                <a:effectLst/>
                <a:uLnTx/>
                <a:uFillTx/>
                <a:latin typeface="Work Sans" panose="00000500000000000000" pitchFamily="2" charset="-18"/>
              </a:rPr>
              <a:t>doi</a:t>
            </a:r>
            <a:r>
              <a:rPr kumimoji="0" lang="en-GB" sz="1000" b="0" i="0" u="none" strike="noStrike" kern="1200" cap="none" spc="0" normalizeH="0" baseline="0" noProof="0" dirty="0">
                <a:ln>
                  <a:noFill/>
                </a:ln>
                <a:solidFill>
                  <a:srgbClr val="2A2A2A"/>
                </a:solidFill>
                <a:effectLst/>
                <a:uLnTx/>
                <a:uFillTx/>
                <a:latin typeface="Work Sans" panose="00000500000000000000" pitchFamily="2" charset="-18"/>
              </a:rPr>
              <a:t>: http://dx.doi.org/10.1101/520023.</a:t>
            </a:r>
            <a:endParaRPr kumimoji="0" lang="en-US" sz="1000" b="0" i="0" u="none" strike="noStrike" kern="1200" cap="none" spc="0" normalizeH="0" baseline="0" noProof="0" dirty="0">
              <a:ln>
                <a:noFill/>
              </a:ln>
              <a:solidFill>
                <a:srgbClr val="2A2A2A"/>
              </a:solidFill>
              <a:effectLst/>
              <a:uLnTx/>
              <a:uFillTx/>
              <a:latin typeface="Work Sans" panose="00000500000000000000" pitchFamily="2" charset="-18"/>
            </a:endParaRPr>
          </a:p>
        </p:txBody>
      </p:sp>
      <p:sp>
        <p:nvSpPr>
          <p:cNvPr id="13" name="Footer Placeholder 3">
            <a:extLst>
              <a:ext uri="{FF2B5EF4-FFF2-40B4-BE49-F238E27FC236}">
                <a16:creationId xmlns:a16="http://schemas.microsoft.com/office/drawing/2014/main" id="{CDEEB29B-4161-4053-B64F-77434007E9FA}"/>
              </a:ext>
            </a:extLst>
          </p:cNvPr>
          <p:cNvSpPr txBox="1">
            <a:spLocks/>
          </p:cNvSpPr>
          <p:nvPr/>
        </p:nvSpPr>
        <p:spPr>
          <a:xfrm>
            <a:off x="4032892" y="6537950"/>
            <a:ext cx="4114800" cy="365125"/>
          </a:xfrm>
          <a:prstGeom prst="rect">
            <a:avLst/>
          </a:prstGeom>
        </p:spPr>
        <p:txBody>
          <a:bodyPr vert="horz" lIns="91440" tIns="45720" rIns="91440" bIns="45720" rtlCol="0" anchor="ctr"/>
          <a:lstStyle>
            <a:defPPr>
              <a:defRPr lang="hu-HU"/>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a:solidFill>
                  <a:srgbClr val="5AC8BE"/>
                </a:solidFill>
                <a:latin typeface="Work Sans"/>
              </a:rPr>
              <a:t>Semmelweis Egyetem | 2020. május 05.</a:t>
            </a:r>
            <a:endParaRPr lang="hu-HU" dirty="0">
              <a:solidFill>
                <a:srgbClr val="5AC8BE"/>
              </a:solidFill>
              <a:latin typeface="Work Sans"/>
            </a:endParaRPr>
          </a:p>
        </p:txBody>
      </p:sp>
    </p:spTree>
    <p:extLst>
      <p:ext uri="{BB962C8B-B14F-4D97-AF65-F5344CB8AC3E}">
        <p14:creationId xmlns:p14="http://schemas.microsoft.com/office/powerpoint/2010/main" val="4245072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7">
            <a:extLst>
              <a:ext uri="{FF2B5EF4-FFF2-40B4-BE49-F238E27FC236}">
                <a16:creationId xmlns:a16="http://schemas.microsoft.com/office/drawing/2014/main" id="{C14ECFED-AF80-4D92-9B6F-29EE8413C4A1}"/>
              </a:ext>
            </a:extLst>
          </p:cNvPr>
          <p:cNvSpPr>
            <a:spLocks noGrp="1"/>
          </p:cNvSpPr>
          <p:nvPr>
            <p:ph type="ctrTitle"/>
          </p:nvPr>
        </p:nvSpPr>
        <p:spPr>
          <a:xfrm>
            <a:off x="1531844" y="2591371"/>
            <a:ext cx="9585434" cy="2810945"/>
          </a:xfrm>
        </p:spPr>
        <p:txBody>
          <a:bodyPr>
            <a:normAutofit fontScale="90000"/>
          </a:bodyPr>
          <a:lstStyle/>
          <a:p>
            <a:r>
              <a:rPr lang="hu-HU" sz="4000" dirty="0">
                <a:latin typeface="Work Sans Light" panose="00000400000000000000" pitchFamily="2" charset="0"/>
              </a:rPr>
              <a:t>Biológia jobb megértése</a:t>
            </a:r>
            <a:br>
              <a:rPr lang="en-US" sz="4000" dirty="0">
                <a:latin typeface="Work Sans Light" panose="00000400000000000000" pitchFamily="2" charset="0"/>
              </a:rPr>
            </a:br>
            <a:br>
              <a:rPr lang="en-US" sz="4000" dirty="0">
                <a:latin typeface="Work Sans Light" panose="00000400000000000000" pitchFamily="2" charset="0"/>
              </a:rPr>
            </a:br>
            <a:br>
              <a:rPr lang="en-US" sz="4000" dirty="0">
                <a:latin typeface="Work Sans Light" panose="00000400000000000000" pitchFamily="2" charset="0"/>
              </a:rPr>
            </a:br>
            <a:r>
              <a:rPr lang="hu-HU" sz="4000" dirty="0">
                <a:latin typeface="Work Sans Light" panose="00000400000000000000" pitchFamily="2" charset="0"/>
              </a:rPr>
              <a:t>Megfelelő beavatkozás</a:t>
            </a:r>
            <a:r>
              <a:rPr lang="en-US" sz="4000" dirty="0">
                <a:latin typeface="Work Sans Light" panose="00000400000000000000" pitchFamily="2" charset="0"/>
              </a:rPr>
              <a:t>, </a:t>
            </a:r>
            <a:r>
              <a:rPr lang="hu-HU" sz="4000" dirty="0">
                <a:latin typeface="Work Sans Light" panose="00000400000000000000" pitchFamily="2" charset="0"/>
              </a:rPr>
              <a:t>megfelelő betegen, a megfelelő időben</a:t>
            </a:r>
            <a:br>
              <a:rPr lang="en-US" sz="4000" dirty="0">
                <a:latin typeface="Work Sans Light" panose="00000400000000000000" pitchFamily="2" charset="0"/>
              </a:rPr>
            </a:br>
            <a:br>
              <a:rPr lang="en-US" sz="4000" dirty="0">
                <a:latin typeface="Work Sans Light" panose="00000400000000000000" pitchFamily="2" charset="0"/>
              </a:rPr>
            </a:br>
            <a:r>
              <a:rPr lang="hu-HU" sz="4000" dirty="0">
                <a:latin typeface="Work Sans Light" panose="00000400000000000000" pitchFamily="2" charset="0"/>
              </a:rPr>
              <a:t>Növekvő számú és arányú sikeres klinikai fázis</a:t>
            </a:r>
            <a:endParaRPr lang="en-US" sz="4000" dirty="0">
              <a:latin typeface="Work Sans Light" panose="00000400000000000000" pitchFamily="2" charset="0"/>
            </a:endParaRPr>
          </a:p>
        </p:txBody>
      </p:sp>
      <p:sp>
        <p:nvSpPr>
          <p:cNvPr id="7" name="Dia számának helye 6">
            <a:extLst>
              <a:ext uri="{FF2B5EF4-FFF2-40B4-BE49-F238E27FC236}">
                <a16:creationId xmlns:a16="http://schemas.microsoft.com/office/drawing/2014/main" id="{CF811BA5-4079-44A5-A75C-D42E0E06DA03}"/>
              </a:ext>
            </a:extLst>
          </p:cNvPr>
          <p:cNvSpPr>
            <a:spLocks noGrp="1"/>
          </p:cNvSpPr>
          <p:nvPr>
            <p:ph type="sldNum" sz="quarter" idx="4294967295"/>
          </p:nvPr>
        </p:nvSpPr>
        <p:spPr>
          <a:xfrm>
            <a:off x="11771313" y="325438"/>
            <a:ext cx="420687" cy="365125"/>
          </a:xfrm>
        </p:spPr>
        <p:txBody>
          <a:bodyPr/>
          <a:lstStyle/>
          <a:p>
            <a:fld id="{59C2B38C-5BD5-4741-8786-0022EEB1EA9F}" type="slidenum">
              <a:rPr lang="en-US" smtClean="0"/>
              <a:pPr/>
              <a:t>8</a:t>
            </a:fld>
            <a:endParaRPr lang="en-US"/>
          </a:p>
        </p:txBody>
      </p:sp>
      <p:sp>
        <p:nvSpPr>
          <p:cNvPr id="3" name="Fél keret 2">
            <a:extLst>
              <a:ext uri="{FF2B5EF4-FFF2-40B4-BE49-F238E27FC236}">
                <a16:creationId xmlns:a16="http://schemas.microsoft.com/office/drawing/2014/main" id="{671A26F5-935A-4FD2-BA40-CFF72CD274ED}"/>
              </a:ext>
            </a:extLst>
          </p:cNvPr>
          <p:cNvSpPr/>
          <p:nvPr/>
        </p:nvSpPr>
        <p:spPr>
          <a:xfrm rot="13500000">
            <a:off x="5934383" y="2201193"/>
            <a:ext cx="323234" cy="323234"/>
          </a:xfrm>
          <a:prstGeom prst="halfFrame">
            <a:avLst>
              <a:gd name="adj1" fmla="val 9679"/>
              <a:gd name="adj2" fmla="val 104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él keret 9">
            <a:extLst>
              <a:ext uri="{FF2B5EF4-FFF2-40B4-BE49-F238E27FC236}">
                <a16:creationId xmlns:a16="http://schemas.microsoft.com/office/drawing/2014/main" id="{F7DC4913-8181-46A3-998E-98A6E7903547}"/>
              </a:ext>
            </a:extLst>
          </p:cNvPr>
          <p:cNvSpPr/>
          <p:nvPr/>
        </p:nvSpPr>
        <p:spPr>
          <a:xfrm rot="13500000">
            <a:off x="5934383" y="3868987"/>
            <a:ext cx="323234" cy="323234"/>
          </a:xfrm>
          <a:prstGeom prst="halfFrame">
            <a:avLst>
              <a:gd name="adj1" fmla="val 9679"/>
              <a:gd name="adj2" fmla="val 1044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ooter Placeholder 3">
            <a:extLst>
              <a:ext uri="{FF2B5EF4-FFF2-40B4-BE49-F238E27FC236}">
                <a16:creationId xmlns:a16="http://schemas.microsoft.com/office/drawing/2014/main" id="{392592ED-F2F8-46B1-B95F-556A795C7496}"/>
              </a:ext>
            </a:extLst>
          </p:cNvPr>
          <p:cNvSpPr>
            <a:spLocks noGrp="1"/>
          </p:cNvSpPr>
          <p:nvPr>
            <p:ph type="ftr" sz="quarter" idx="11"/>
          </p:nvPr>
        </p:nvSpPr>
        <p:spPr>
          <a:xfrm>
            <a:off x="4038600" y="6370089"/>
            <a:ext cx="4114800" cy="365125"/>
          </a:xfrm>
        </p:spPr>
        <p:txBody>
          <a:bodyPr/>
          <a:lstStyle/>
          <a:p>
            <a:r>
              <a:rPr lang="hu-HU" dirty="0"/>
              <a:t>Semmelweis Egyetem | 2020. május 05.</a:t>
            </a:r>
          </a:p>
        </p:txBody>
      </p:sp>
    </p:spTree>
    <p:extLst>
      <p:ext uri="{BB962C8B-B14F-4D97-AF65-F5344CB8AC3E}">
        <p14:creationId xmlns:p14="http://schemas.microsoft.com/office/powerpoint/2010/main" val="180812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2B3C08B-2183-4880-9F70-C4E0FC655DDA}"/>
              </a:ext>
            </a:extLst>
          </p:cNvPr>
          <p:cNvSpPr>
            <a:spLocks noGrp="1"/>
          </p:cNvSpPr>
          <p:nvPr>
            <p:ph type="sldNum" sz="quarter" idx="4"/>
          </p:nvPr>
        </p:nvSpPr>
        <p:spPr/>
        <p:txBody>
          <a:bodyPr/>
          <a:lstStyle/>
          <a:p>
            <a:fld id="{59C2B38C-5BD5-4741-8786-0022EEB1EA9F}" type="slidenum">
              <a:rPr lang="en-US" smtClean="0"/>
              <a:pPr/>
              <a:t>9</a:t>
            </a:fld>
            <a:endParaRPr lang="en-US"/>
          </a:p>
        </p:txBody>
      </p:sp>
      <p:sp>
        <p:nvSpPr>
          <p:cNvPr id="16" name="Title 5">
            <a:extLst>
              <a:ext uri="{FF2B5EF4-FFF2-40B4-BE49-F238E27FC236}">
                <a16:creationId xmlns:a16="http://schemas.microsoft.com/office/drawing/2014/main" id="{09ECE8A1-C2CF-42F0-8A6D-4AB2375AF8B8}"/>
              </a:ext>
            </a:extLst>
          </p:cNvPr>
          <p:cNvSpPr>
            <a:spLocks noGrp="1"/>
          </p:cNvSpPr>
          <p:nvPr>
            <p:ph type="title"/>
          </p:nvPr>
        </p:nvSpPr>
        <p:spPr>
          <a:xfrm>
            <a:off x="828000" y="327600"/>
            <a:ext cx="10515600" cy="790343"/>
          </a:xfrm>
        </p:spPr>
        <p:txBody>
          <a:bodyPr anchor="t" anchorCtr="0">
            <a:normAutofit/>
          </a:bodyPr>
          <a:lstStyle/>
          <a:p>
            <a:pPr lvl="0"/>
            <a:r>
              <a:rPr lang="hu-HU" sz="3200" dirty="0">
                <a:solidFill>
                  <a:schemeClr val="bg2">
                    <a:lumMod val="25000"/>
                  </a:schemeClr>
                </a:solidFill>
                <a:latin typeface="Work Sans Light" panose="00000400000000000000" pitchFamily="2" charset="0"/>
              </a:rPr>
              <a:t>Turbine koncepció</a:t>
            </a:r>
            <a:endParaRPr lang="en-US" sz="3200" dirty="0">
              <a:solidFill>
                <a:schemeClr val="bg2">
                  <a:lumMod val="25000"/>
                </a:schemeClr>
              </a:solidFill>
              <a:latin typeface="Work Sans Light" panose="00000400000000000000" pitchFamily="2" charset="0"/>
            </a:endParaRPr>
          </a:p>
        </p:txBody>
      </p:sp>
      <p:sp>
        <p:nvSpPr>
          <p:cNvPr id="6" name="Text Placeholder 7">
            <a:extLst>
              <a:ext uri="{FF2B5EF4-FFF2-40B4-BE49-F238E27FC236}">
                <a16:creationId xmlns:a16="http://schemas.microsoft.com/office/drawing/2014/main" id="{DDF8633D-D890-44D0-B92A-777F04BD785A}"/>
              </a:ext>
            </a:extLst>
          </p:cNvPr>
          <p:cNvSpPr txBox="1">
            <a:spLocks/>
          </p:cNvSpPr>
          <p:nvPr/>
        </p:nvSpPr>
        <p:spPr>
          <a:xfrm>
            <a:off x="1195831" y="1234693"/>
            <a:ext cx="4357888" cy="18439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u-HU" dirty="0"/>
              <a:t>Biológiai tudás összegyűjtése és integrációja egy mechanisztikus modellbe</a:t>
            </a:r>
            <a:endParaRPr lang="en-US" dirty="0"/>
          </a:p>
        </p:txBody>
      </p:sp>
      <p:sp>
        <p:nvSpPr>
          <p:cNvPr id="9" name="Text Placeholder 7">
            <a:extLst>
              <a:ext uri="{FF2B5EF4-FFF2-40B4-BE49-F238E27FC236}">
                <a16:creationId xmlns:a16="http://schemas.microsoft.com/office/drawing/2014/main" id="{92E769EC-B302-4A43-A15B-1112D22ED718}"/>
              </a:ext>
            </a:extLst>
          </p:cNvPr>
          <p:cNvSpPr txBox="1">
            <a:spLocks/>
          </p:cNvSpPr>
          <p:nvPr/>
        </p:nvSpPr>
        <p:spPr>
          <a:xfrm>
            <a:off x="6638283" y="1187380"/>
            <a:ext cx="4114800" cy="18439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u-HU" dirty="0"/>
              <a:t>Szimulációs modell segítségével vizsgálni és megjósolni a daganatok viselkedését</a:t>
            </a:r>
            <a:endParaRPr lang="en-US" dirty="0"/>
          </a:p>
        </p:txBody>
      </p:sp>
      <p:pic>
        <p:nvPicPr>
          <p:cNvPr id="21" name="Kép 20">
            <a:extLst>
              <a:ext uri="{FF2B5EF4-FFF2-40B4-BE49-F238E27FC236}">
                <a16:creationId xmlns:a16="http://schemas.microsoft.com/office/drawing/2014/main" id="{BB4495FD-1DB9-4616-8B1F-6D0BF1B70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324" y="1826535"/>
            <a:ext cx="3556819" cy="3556819"/>
          </a:xfrm>
          <a:prstGeom prst="rect">
            <a:avLst/>
          </a:prstGeom>
        </p:spPr>
      </p:pic>
      <p:pic>
        <p:nvPicPr>
          <p:cNvPr id="22" name="Kép 21">
            <a:extLst>
              <a:ext uri="{FF2B5EF4-FFF2-40B4-BE49-F238E27FC236}">
                <a16:creationId xmlns:a16="http://schemas.microsoft.com/office/drawing/2014/main" id="{CE687859-92B6-4DDF-BEB3-3C408D0A300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790775" y="2109338"/>
            <a:ext cx="3168000" cy="2991215"/>
          </a:xfrm>
          <a:prstGeom prst="rect">
            <a:avLst/>
          </a:prstGeom>
        </p:spPr>
      </p:pic>
      <p:sp>
        <p:nvSpPr>
          <p:cNvPr id="11" name="Fél keret 10">
            <a:extLst>
              <a:ext uri="{FF2B5EF4-FFF2-40B4-BE49-F238E27FC236}">
                <a16:creationId xmlns:a16="http://schemas.microsoft.com/office/drawing/2014/main" id="{B81892D1-DD91-41F5-AF0B-D00E10BCF5A9}"/>
              </a:ext>
            </a:extLst>
          </p:cNvPr>
          <p:cNvSpPr/>
          <p:nvPr/>
        </p:nvSpPr>
        <p:spPr>
          <a:xfrm rot="13500000">
            <a:off x="5934383" y="4938936"/>
            <a:ext cx="323234" cy="323234"/>
          </a:xfrm>
          <a:prstGeom prst="halfFrame">
            <a:avLst>
              <a:gd name="adj1" fmla="val 9679"/>
              <a:gd name="adj2" fmla="val 1044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ím 7">
            <a:extLst>
              <a:ext uri="{FF2B5EF4-FFF2-40B4-BE49-F238E27FC236}">
                <a16:creationId xmlns:a16="http://schemas.microsoft.com/office/drawing/2014/main" id="{8CDC4760-3087-4D77-AC54-9A8120E9C4C2}"/>
              </a:ext>
            </a:extLst>
          </p:cNvPr>
          <p:cNvSpPr txBox="1">
            <a:spLocks/>
          </p:cNvSpPr>
          <p:nvPr/>
        </p:nvSpPr>
        <p:spPr>
          <a:xfrm>
            <a:off x="1278448" y="4088396"/>
            <a:ext cx="9614704" cy="21060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hu-HU" sz="2400" dirty="0">
                <a:latin typeface="+mn-lt"/>
              </a:rPr>
              <a:t>Ezzel segítve a legnagyobb, </a:t>
            </a:r>
          </a:p>
          <a:p>
            <a:r>
              <a:rPr lang="hu-HU" sz="2400" dirty="0">
                <a:latin typeface="+mn-lt"/>
              </a:rPr>
              <a:t>válaszoló betegpopuláció megtalálását</a:t>
            </a:r>
            <a:endParaRPr lang="en-US" sz="2400" dirty="0">
              <a:latin typeface="+mn-lt"/>
            </a:endParaRPr>
          </a:p>
        </p:txBody>
      </p:sp>
      <p:sp>
        <p:nvSpPr>
          <p:cNvPr id="13" name="Footer Placeholder 3">
            <a:extLst>
              <a:ext uri="{FF2B5EF4-FFF2-40B4-BE49-F238E27FC236}">
                <a16:creationId xmlns:a16="http://schemas.microsoft.com/office/drawing/2014/main" id="{74E854B5-763F-44A4-AF1A-3A26A27FF720}"/>
              </a:ext>
            </a:extLst>
          </p:cNvPr>
          <p:cNvSpPr>
            <a:spLocks noGrp="1"/>
          </p:cNvSpPr>
          <p:nvPr>
            <p:ph type="ftr" sz="quarter" idx="11"/>
          </p:nvPr>
        </p:nvSpPr>
        <p:spPr>
          <a:xfrm>
            <a:off x="4038600" y="6370089"/>
            <a:ext cx="4114800" cy="365125"/>
          </a:xfrm>
        </p:spPr>
        <p:txBody>
          <a:bodyPr/>
          <a:lstStyle/>
          <a:p>
            <a:r>
              <a:rPr lang="hu-HU" dirty="0">
                <a:solidFill>
                  <a:srgbClr val="5AC8BE"/>
                </a:solidFill>
              </a:rPr>
              <a:t>Semmelweis Egyetem | 2020. május 05.</a:t>
            </a:r>
          </a:p>
        </p:txBody>
      </p:sp>
    </p:spTree>
    <p:extLst>
      <p:ext uri="{BB962C8B-B14F-4D97-AF65-F5344CB8AC3E}">
        <p14:creationId xmlns:p14="http://schemas.microsoft.com/office/powerpoint/2010/main" val="2547879038"/>
      </p:ext>
    </p:extLst>
  </p:cSld>
  <p:clrMapOvr>
    <a:masterClrMapping/>
  </p:clrMapOvr>
</p:sld>
</file>

<file path=ppt/theme/theme1.xml><?xml version="1.0" encoding="utf-8"?>
<a:theme xmlns:a="http://schemas.openxmlformats.org/drawingml/2006/main" name="Office-téma">
  <a:themeElements>
    <a:clrScheme name="Turbine">
      <a:dk1>
        <a:srgbClr val="303030"/>
      </a:dk1>
      <a:lt1>
        <a:srgbClr val="FFFFFF"/>
      </a:lt1>
      <a:dk2>
        <a:srgbClr val="303030"/>
      </a:dk2>
      <a:lt2>
        <a:srgbClr val="F5F5F5"/>
      </a:lt2>
      <a:accent1>
        <a:srgbClr val="FF8782"/>
      </a:accent1>
      <a:accent2>
        <a:srgbClr val="FF6964"/>
      </a:accent2>
      <a:accent3>
        <a:srgbClr val="EB5550"/>
      </a:accent3>
      <a:accent4>
        <a:srgbClr val="99DFD4"/>
      </a:accent4>
      <a:accent5>
        <a:srgbClr val="5AC8BE"/>
      </a:accent5>
      <a:accent6>
        <a:srgbClr val="46B4AA"/>
      </a:accent6>
      <a:hlink>
        <a:srgbClr val="5AC8BE"/>
      </a:hlink>
      <a:folHlink>
        <a:srgbClr val="FF6964"/>
      </a:folHlink>
    </a:clrScheme>
    <a:fontScheme name="Turbine">
      <a:majorFont>
        <a:latin typeface="Work Sans"/>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856F4D46-11E6-4C8C-95AE-297DE7A605F3}" vid="{9172B4D2-306F-4A6D-AD26-B07AEB579C40}"/>
    </a:ext>
  </a:extLst>
</a:theme>
</file>

<file path=ppt/theme/theme2.xml><?xml version="1.0" encoding="utf-8"?>
<a:theme xmlns:a="http://schemas.openxmlformats.org/drawingml/2006/main" name="Custom Design">
  <a:themeElements>
    <a:clrScheme name="Pfizer Branding Colors">
      <a:dk1>
        <a:srgbClr val="002596"/>
      </a:dk1>
      <a:lt1>
        <a:srgbClr val="FFFFFF"/>
      </a:lt1>
      <a:dk2>
        <a:srgbClr val="002596"/>
      </a:dk2>
      <a:lt2>
        <a:srgbClr val="FFFFFF"/>
      </a:lt2>
      <a:accent1>
        <a:srgbClr val="002596"/>
      </a:accent1>
      <a:accent2>
        <a:srgbClr val="7DBA00"/>
      </a:accent2>
      <a:accent3>
        <a:srgbClr val="0093CF"/>
      </a:accent3>
      <a:accent4>
        <a:srgbClr val="4A245E"/>
      </a:accent4>
      <a:accent5>
        <a:srgbClr val="D6006E"/>
      </a:accent5>
      <a:accent6>
        <a:srgbClr val="00A94F"/>
      </a:accent6>
      <a:hlink>
        <a:srgbClr val="0093CF"/>
      </a:hlink>
      <a:folHlink>
        <a:srgbClr val="0093C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éma">
  <a:themeElements>
    <a:clrScheme name="Turbine">
      <a:dk1>
        <a:srgbClr val="303030"/>
      </a:dk1>
      <a:lt1>
        <a:srgbClr val="FFFFFF"/>
      </a:lt1>
      <a:dk2>
        <a:srgbClr val="303030"/>
      </a:dk2>
      <a:lt2>
        <a:srgbClr val="F5F5F5"/>
      </a:lt2>
      <a:accent1>
        <a:srgbClr val="FF8782"/>
      </a:accent1>
      <a:accent2>
        <a:srgbClr val="FF6964"/>
      </a:accent2>
      <a:accent3>
        <a:srgbClr val="EB5550"/>
      </a:accent3>
      <a:accent4>
        <a:srgbClr val="99DFD4"/>
      </a:accent4>
      <a:accent5>
        <a:srgbClr val="5AC8BE"/>
      </a:accent5>
      <a:accent6>
        <a:srgbClr val="46B4AA"/>
      </a:accent6>
      <a:hlink>
        <a:srgbClr val="5AC8BE"/>
      </a:hlink>
      <a:folHlink>
        <a:srgbClr val="FF6964"/>
      </a:folHlink>
    </a:clrScheme>
    <a:fontScheme name="Turbine">
      <a:majorFont>
        <a:latin typeface="Work Sans"/>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856F4D46-11E6-4C8C-95AE-297DE7A605F3}" vid="{9172B4D2-306F-4A6D-AD26-B07AEB579C40}"/>
    </a:ext>
  </a:extLst>
</a:theme>
</file>

<file path=ppt/theme/theme4.xml><?xml version="1.0" encoding="utf-8"?>
<a:theme xmlns:a="http://schemas.openxmlformats.org/drawingml/2006/main" name="White">
  <a:themeElements>
    <a:clrScheme name="White">
      <a:dk1>
        <a:srgbClr val="303030"/>
      </a:dk1>
      <a:lt1>
        <a:srgbClr val="300000"/>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Work Sans Light"/>
        <a:ea typeface="Work Sans Light"/>
        <a:cs typeface="Work Sans Light"/>
      </a:majorFont>
      <a:minorFont>
        <a:latin typeface="Work Sans Light"/>
        <a:ea typeface="Work Sans Light"/>
        <a:cs typeface="Work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FF8782"/>
          </a:solidFill>
          <a:prstDash val="solid"/>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Work Sans"/>
            <a:ea typeface="Work Sans"/>
            <a:cs typeface="Work Sans"/>
            <a:sym typeface="Work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878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03030"/>
            </a:solidFill>
            <a:effectLst/>
            <a:uFillTx/>
            <a:latin typeface="Work Sans"/>
            <a:ea typeface="Work Sans"/>
            <a:cs typeface="Work Sans"/>
            <a:sym typeface="Work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EFFF1D6E7FC77A43BD638E0FC1CE28AA" ma:contentTypeVersion="10" ma:contentTypeDescription="Új dokumentum létrehozása." ma:contentTypeScope="" ma:versionID="6868285960f17a12dfc3efe8a8116cdb">
  <xsd:schema xmlns:xsd="http://www.w3.org/2001/XMLSchema" xmlns:xs="http://www.w3.org/2001/XMLSchema" xmlns:p="http://schemas.microsoft.com/office/2006/metadata/properties" xmlns:ns2="9d85f87f-b4cd-45bf-8485-a94c97e7a215" xmlns:ns3="1f6c0238-4a60-469d-a024-19af7e802368" targetNamespace="http://schemas.microsoft.com/office/2006/metadata/properties" ma:root="true" ma:fieldsID="210db4288dc812600593165037d6844a" ns2:_="" ns3:_="">
    <xsd:import namespace="9d85f87f-b4cd-45bf-8485-a94c97e7a215"/>
    <xsd:import namespace="1f6c0238-4a60-469d-a024-19af7e8023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5f87f-b4cd-45bf-8485-a94c97e7a2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6c0238-4a60-469d-a024-19af7e802368" elementFormDefault="qualified">
    <xsd:import namespace="http://schemas.microsoft.com/office/2006/documentManagement/types"/>
    <xsd:import namespace="http://schemas.microsoft.com/office/infopath/2007/PartnerControls"/>
    <xsd:element name="SharedWithUsers" ma:index="13"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982E23-02AF-4724-A21E-5F64E34CF9F2}">
  <ds:schemaRefs>
    <ds:schemaRef ds:uri="http://schemas.microsoft.com/office/2006/documentManagement/types"/>
    <ds:schemaRef ds:uri="http://purl.org/dc/dcmitype/"/>
    <ds:schemaRef ds:uri="1f6c0238-4a60-469d-a024-19af7e802368"/>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9d85f87f-b4cd-45bf-8485-a94c97e7a215"/>
    <ds:schemaRef ds:uri="http://purl.org/dc/terms/"/>
  </ds:schemaRefs>
</ds:datastoreItem>
</file>

<file path=customXml/itemProps2.xml><?xml version="1.0" encoding="utf-8"?>
<ds:datastoreItem xmlns:ds="http://schemas.openxmlformats.org/officeDocument/2006/customXml" ds:itemID="{D00C1EBD-164E-4BC8-9748-083CA942E0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5f87f-b4cd-45bf-8485-a94c97e7a215"/>
    <ds:schemaRef ds:uri="1f6c0238-4a60-469d-a024-19af7e8023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C0BB0B-9F2A-4299-BD2B-13D520E47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turbine_sablon_new_01</Template>
  <TotalTime>38134</TotalTime>
  <Words>1743</Words>
  <Application>Microsoft Office PowerPoint</Application>
  <PresentationFormat>Szélesvásznú</PresentationFormat>
  <Paragraphs>328</Paragraphs>
  <Slides>35</Slides>
  <Notes>10</Notes>
  <HiddenSlides>0</HiddenSlides>
  <MMClips>1</MMClips>
  <ScaleCrop>false</ScaleCrop>
  <HeadingPairs>
    <vt:vector size="6" baseType="variant">
      <vt:variant>
        <vt:lpstr>Használt betűtípusok</vt:lpstr>
      </vt:variant>
      <vt:variant>
        <vt:i4>13</vt:i4>
      </vt:variant>
      <vt:variant>
        <vt:lpstr>Téma</vt:lpstr>
      </vt:variant>
      <vt:variant>
        <vt:i4>4</vt:i4>
      </vt:variant>
      <vt:variant>
        <vt:lpstr>Diacímek</vt:lpstr>
      </vt:variant>
      <vt:variant>
        <vt:i4>35</vt:i4>
      </vt:variant>
    </vt:vector>
  </HeadingPairs>
  <TitlesOfParts>
    <vt:vector size="52" baseType="lpstr">
      <vt:lpstr>Apercu</vt:lpstr>
      <vt:lpstr>Apercu-mono</vt:lpstr>
      <vt:lpstr>Arial</vt:lpstr>
      <vt:lpstr>Calibri</vt:lpstr>
      <vt:lpstr>Courier New</vt:lpstr>
      <vt:lpstr>Helvetica</vt:lpstr>
      <vt:lpstr>Raleway SemiBold</vt:lpstr>
      <vt:lpstr>Trebuchet MS</vt:lpstr>
      <vt:lpstr>Wingdings</vt:lpstr>
      <vt:lpstr>Work Sans</vt:lpstr>
      <vt:lpstr>Work Sans Light</vt:lpstr>
      <vt:lpstr>Work Sans Medium</vt:lpstr>
      <vt:lpstr>Work Sans SemiBold</vt:lpstr>
      <vt:lpstr>Office-téma</vt:lpstr>
      <vt:lpstr>Custom Design</vt:lpstr>
      <vt:lpstr>1_Office-téma</vt:lpstr>
      <vt:lpstr>White</vt:lpstr>
      <vt:lpstr>Mire is jók a hálózatok?  Szinergikus daganatellenes kombinációs terápia tervezése számítógépes szimulációkkal</vt:lpstr>
      <vt:lpstr>1. Miért van szükség a Turbine-ra? 2. A Turbine technológiájának bemutatása 3. Felhasználási területek áttekintése 4. Bevezetés a kombinációs terápiák tervezésébe 5. Példa projektek a területen 6. Összefoglalás és kitekintés</vt:lpstr>
      <vt:lpstr>1. Miért van szükség a Turbine-ra? 2. A Turbine technológiájának bemutatása 3. Felhasználási területek áttekintése 4. Bevezetés a kombinációs terápiák tervezésébe 5. Példa projektek a területen 6. Összefoglalás és kitekintés</vt:lpstr>
      <vt:lpstr>A molekuláris diagnosztika fejlődése a daganatos indikációk fragmentálódásához vezet</vt:lpstr>
      <vt:lpstr>A molekuláris diagnosztika fejlődése a daganatos indikációk fragmentálódásához vezet</vt:lpstr>
      <vt:lpstr>A daganatos biomarker panelek felbontása egyre precízebb</vt:lpstr>
      <vt:lpstr>Az új célzott terápiák és fragmentálódó indikációk korában szükség is van az egyre komplexebb diagnosztikára </vt:lpstr>
      <vt:lpstr>Biológia jobb megértése   Megfelelő beavatkozás, megfelelő betegen, a megfelelő időben  Növekvő számú és arányú sikeres klinikai fázis</vt:lpstr>
      <vt:lpstr>Turbine koncepció</vt:lpstr>
      <vt:lpstr>1. Miért van szükség a Turbine-ra? 2. A Turbine technológiájának bemutatása 3. Felhasználási területek áttekintése 4. Bevezetés a kombinációs terápiák tervezésébe 5. Példa projektek a területen 6. Összefoglalás és kitekintés</vt:lpstr>
      <vt:lpstr>A Turbine in silico kísérletes platform célja segíteni a daganatos folyamatok mélyebb megértését a szignalizáció szintjén</vt:lpstr>
      <vt:lpstr>A technológia három fő pillére</vt:lpstr>
      <vt:lpstr>Szimulált Sejt modell</vt:lpstr>
      <vt:lpstr>Főbb jelátviteli útvonalak a modellben</vt:lpstr>
      <vt:lpstr>Fenotipikus viselkedés modellezése</vt:lpstr>
      <vt:lpstr>A validáció 3 lépése</vt:lpstr>
      <vt:lpstr>Interpretáció „in silico” biológusok és gépi tanulás segítségével</vt:lpstr>
      <vt:lpstr>1. Miért van szükség a Turbine-ra? 2. A Turbine technológiájának bemutatása 3. Felhasználási területek áttekintése 4. Bevezetés a kombinációs terápiák tervezésébe 5. Példa projektek a területen 6. Összefoglalás és kitekintés</vt:lpstr>
      <vt:lpstr>Hogyan segíti a Turbine a gyógyszerfejlesztést?</vt:lpstr>
      <vt:lpstr>Kísérletes rendszerünk már most is aktívan támogat számos gyógyszerfejlesztési folyamatot</vt:lpstr>
      <vt:lpstr>1. Miért van szükség a Turbine-ra? 2. A Turbine technológiájának bemutatása 3. Felhasználási területek áttekintése 4. Bevezetés a kombinációs terápiák tervezésébe 5. Példa projektek a területen 6. Összefoglalás és kitekintés</vt:lpstr>
      <vt:lpstr>A daganat menekülő útjai,  azaz a rezisztencia kialakulása</vt:lpstr>
      <vt:lpstr>A kombinációs lehetőségek száma végtelen</vt:lpstr>
      <vt:lpstr>Mechanisztikus megértés a transzláció segítésére </vt:lpstr>
      <vt:lpstr>1. Miért van szükség a Turbine-ra? 2. A Turbine technológiájának bemutatása 3. Felhasználási területek áttekintése 4. Bevezetés a kombinációs terápiák tervezésébe 5. Példa projektek a területen 6. Összefoglalás és kitekintés</vt:lpstr>
      <vt:lpstr>1. példa | RTK inhibitor kombináció tervezés </vt:lpstr>
      <vt:lpstr>1. példa | RTK inhibitor kombináció tervezés Dózis optimalizálás </vt:lpstr>
      <vt:lpstr>1. példa | RTK inhibitor kombináció tervezés In vitro validált új eredmények</vt:lpstr>
      <vt:lpstr>2. példa | DDR inhibitor kombináció tervezés </vt:lpstr>
      <vt:lpstr>2. példa | DDR inhibitor kombináció tervezés Szinergisztikus kombinációk keresése </vt:lpstr>
      <vt:lpstr>2. példa | DDR inhibitor kombináció tervezés Kísérletesen validált szinergia</vt:lpstr>
      <vt:lpstr>2. példa | DDR inhibitor kombináció tervezés Mechanisztikus megértés</vt:lpstr>
      <vt:lpstr>1. Miért van szükség a Turbine-ra? 2. A Turbine technológiájának bemutatása 3. Felhasználási területek áttekintése 4. Bevezetés a kombinációs terápiák tervezésébe 5. Példa projektek a területen 6. Összefoglalás és kitekintés</vt:lpstr>
      <vt:lpstr>Összefoglalás és kitekintés</vt:lpstr>
      <vt:lpstr>Köszönjük a figyelmet!  daniel.veres@turbine.ai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Turbine speeds up iteration times &amp; learning cycles, rationalizing Development</dc:title>
  <dc:creator>Dániel Bagó</dc:creator>
  <cp:lastModifiedBy>Dániel Veres</cp:lastModifiedBy>
  <cp:revision>150</cp:revision>
  <dcterms:created xsi:type="dcterms:W3CDTF">2019-02-05T08:57:50Z</dcterms:created>
  <dcterms:modified xsi:type="dcterms:W3CDTF">2020-05-03T19:29:25Z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0x010100EFFF1D6E7FC77A43BD638E0FC1CE28AA</vt:lpwstr>
  </property>
</Properties>
</file>